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377" r:id="rId2"/>
    <p:sldId id="463" r:id="rId3"/>
    <p:sldId id="417" r:id="rId4"/>
    <p:sldId id="418" r:id="rId5"/>
    <p:sldId id="461" r:id="rId6"/>
    <p:sldId id="406" r:id="rId7"/>
    <p:sldId id="462" r:id="rId8"/>
    <p:sldId id="424" r:id="rId9"/>
    <p:sldId id="425" r:id="rId10"/>
    <p:sldId id="420" r:id="rId11"/>
    <p:sldId id="437" r:id="rId12"/>
    <p:sldId id="438" r:id="rId13"/>
    <p:sldId id="439" r:id="rId14"/>
    <p:sldId id="440" r:id="rId15"/>
    <p:sldId id="441" r:id="rId16"/>
    <p:sldId id="442" r:id="rId17"/>
    <p:sldId id="427" r:id="rId18"/>
    <p:sldId id="443" r:id="rId19"/>
    <p:sldId id="445" r:id="rId20"/>
    <p:sldId id="444" r:id="rId21"/>
    <p:sldId id="446" r:id="rId22"/>
    <p:sldId id="447" r:id="rId23"/>
    <p:sldId id="448" r:id="rId24"/>
    <p:sldId id="449" r:id="rId25"/>
    <p:sldId id="428" r:id="rId26"/>
    <p:sldId id="453" r:id="rId27"/>
    <p:sldId id="452" r:id="rId28"/>
    <p:sldId id="450" r:id="rId29"/>
    <p:sldId id="456" r:id="rId30"/>
    <p:sldId id="454" r:id="rId31"/>
    <p:sldId id="455" r:id="rId32"/>
    <p:sldId id="457" r:id="rId33"/>
    <p:sldId id="459" r:id="rId34"/>
    <p:sldId id="458" r:id="rId35"/>
    <p:sldId id="460" r:id="rId36"/>
    <p:sldId id="432" r:id="rId37"/>
    <p:sldId id="433" r:id="rId38"/>
    <p:sldId id="464" r:id="rId39"/>
    <p:sldId id="486" r:id="rId40"/>
    <p:sldId id="487" r:id="rId41"/>
    <p:sldId id="488" r:id="rId42"/>
    <p:sldId id="489" r:id="rId43"/>
    <p:sldId id="465" r:id="rId44"/>
    <p:sldId id="466" r:id="rId45"/>
    <p:sldId id="467" r:id="rId46"/>
    <p:sldId id="468" r:id="rId47"/>
    <p:sldId id="469" r:id="rId48"/>
    <p:sldId id="470" r:id="rId49"/>
    <p:sldId id="472" r:id="rId50"/>
    <p:sldId id="471" r:id="rId51"/>
    <p:sldId id="473" r:id="rId52"/>
    <p:sldId id="474" r:id="rId53"/>
    <p:sldId id="475" r:id="rId54"/>
    <p:sldId id="476" r:id="rId55"/>
    <p:sldId id="490" r:id="rId56"/>
    <p:sldId id="478" r:id="rId57"/>
    <p:sldId id="479" r:id="rId58"/>
    <p:sldId id="480" r:id="rId59"/>
    <p:sldId id="481" r:id="rId60"/>
    <p:sldId id="484" r:id="rId61"/>
    <p:sldId id="485" r:id="rId62"/>
    <p:sldId id="482" r:id="rId63"/>
    <p:sldId id="483" r:id="rId64"/>
    <p:sldId id="434" r:id="rId65"/>
    <p:sldId id="41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463"/>
            <p14:sldId id="417"/>
            <p14:sldId id="418"/>
            <p14:sldId id="461"/>
            <p14:sldId id="406"/>
            <p14:sldId id="462"/>
            <p14:sldId id="424"/>
            <p14:sldId id="425"/>
            <p14:sldId id="420"/>
            <p14:sldId id="437"/>
            <p14:sldId id="438"/>
            <p14:sldId id="439"/>
            <p14:sldId id="440"/>
            <p14:sldId id="441"/>
            <p14:sldId id="442"/>
            <p14:sldId id="427"/>
            <p14:sldId id="443"/>
            <p14:sldId id="445"/>
            <p14:sldId id="444"/>
            <p14:sldId id="446"/>
            <p14:sldId id="447"/>
            <p14:sldId id="448"/>
            <p14:sldId id="449"/>
            <p14:sldId id="428"/>
            <p14:sldId id="453"/>
            <p14:sldId id="452"/>
            <p14:sldId id="450"/>
            <p14:sldId id="456"/>
            <p14:sldId id="454"/>
            <p14:sldId id="455"/>
            <p14:sldId id="457"/>
            <p14:sldId id="459"/>
            <p14:sldId id="458"/>
            <p14:sldId id="460"/>
            <p14:sldId id="432"/>
            <p14:sldId id="433"/>
            <p14:sldId id="464"/>
            <p14:sldId id="486"/>
            <p14:sldId id="487"/>
            <p14:sldId id="488"/>
            <p14:sldId id="489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90"/>
            <p14:sldId id="478"/>
            <p14:sldId id="479"/>
            <p14:sldId id="480"/>
            <p14:sldId id="481"/>
            <p14:sldId id="484"/>
            <p14:sldId id="485"/>
            <p14:sldId id="482"/>
            <p14:sldId id="483"/>
            <p14:sldId id="43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Afonso Silva Costa" initials="DASC" lastIdx="2" clrIdx="0">
    <p:extLst>
      <p:ext uri="{19B8F6BF-5375-455C-9EA6-DF929625EA0E}">
        <p15:presenceInfo xmlns:p15="http://schemas.microsoft.com/office/powerpoint/2012/main" userId="Diogo Afonso Silva Costa" providerId="None"/>
      </p:ext>
    </p:extLst>
  </p:cmAuthor>
  <p:cmAuthor id="2" name="Mafalda Guimarães Nunes" initials="MGN" lastIdx="1" clrIdx="1">
    <p:extLst>
      <p:ext uri="{19B8F6BF-5375-455C-9EA6-DF929625EA0E}">
        <p15:presenceInfo xmlns:p15="http://schemas.microsoft.com/office/powerpoint/2012/main" userId="Mafalda Guimarães Nun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B7"/>
    <a:srgbClr val="FFBE7D"/>
    <a:srgbClr val="FF8000"/>
    <a:srgbClr val="DC5924"/>
    <a:srgbClr val="D66B00"/>
    <a:srgbClr val="0074AF"/>
    <a:srgbClr val="007E00"/>
    <a:srgbClr val="006800"/>
    <a:srgbClr val="003C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2B7E97-99D8-B141-9806-F9265AD58FF0}" v="320" dt="2019-07-01T19:44:00.513"/>
    <p1510:client id="{686BAD5B-BAC7-4D85-BB6D-013F0CB66EF1}" v="627" dt="2019-07-01T22:40:03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Estilo Médio 3 - Destaqu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ntonio Rodrigues Oliveira Silva" userId="9dd1bba7-9612-49c7-94d5-e612d1d8a813" providerId="ADAL" clId="{2A2B7E97-99D8-B141-9806-F9265AD58FF0}"/>
    <pc:docChg chg="undo custSel addSld delSld modSld sldOrd modSection">
      <pc:chgData name="Marco Antonio Rodrigues Oliveira Silva" userId="9dd1bba7-9612-49c7-94d5-e612d1d8a813" providerId="ADAL" clId="{2A2B7E97-99D8-B141-9806-F9265AD58FF0}" dt="2019-07-01T20:49:34.089" v="674" actId="14100"/>
      <pc:docMkLst>
        <pc:docMk/>
      </pc:docMkLst>
      <pc:sldChg chg="modSp">
        <pc:chgData name="Marco Antonio Rodrigues Oliveira Silva" userId="9dd1bba7-9612-49c7-94d5-e612d1d8a813" providerId="ADAL" clId="{2A2B7E97-99D8-B141-9806-F9265AD58FF0}" dt="2019-07-01T19:14:53.386" v="259" actId="20577"/>
        <pc:sldMkLst>
          <pc:docMk/>
          <pc:sldMk cId="2106002736" sldId="406"/>
        </pc:sldMkLst>
        <pc:spChg chg="mod">
          <ac:chgData name="Marco Antonio Rodrigues Oliveira Silva" userId="9dd1bba7-9612-49c7-94d5-e612d1d8a813" providerId="ADAL" clId="{2A2B7E97-99D8-B141-9806-F9265AD58FF0}" dt="2019-07-01T19:14:53.386" v="259" actId="20577"/>
          <ac:spMkLst>
            <pc:docMk/>
            <pc:sldMk cId="2106002736" sldId="406"/>
            <ac:spMk id="20" creationId="{3785629F-CB96-4432-9CDB-E0BB0EBB3A30}"/>
          </ac:spMkLst>
        </pc:spChg>
      </pc:sldChg>
      <pc:sldChg chg="addSp delSp modSp add delAnim">
        <pc:chgData name="Marco Antonio Rodrigues Oliveira Silva" userId="9dd1bba7-9612-49c7-94d5-e612d1d8a813" providerId="ADAL" clId="{2A2B7E97-99D8-B141-9806-F9265AD58FF0}" dt="2019-06-28T11:58:24.471" v="196" actId="12100"/>
        <pc:sldMkLst>
          <pc:docMk/>
          <pc:sldMk cId="3850740718" sldId="461"/>
        </pc:sldMkLst>
        <pc:spChg chg="del">
          <ac:chgData name="Marco Antonio Rodrigues Oliveira Silva" userId="9dd1bba7-9612-49c7-94d5-e612d1d8a813" providerId="ADAL" clId="{2A2B7E97-99D8-B141-9806-F9265AD58FF0}" dt="2019-06-28T08:22:14.949" v="6" actId="478"/>
          <ac:spMkLst>
            <pc:docMk/>
            <pc:sldMk cId="3850740718" sldId="461"/>
            <ac:spMk id="2" creationId="{270B5E2C-A0FC-4A9D-97D3-F7F736F67174}"/>
          </ac:spMkLst>
        </pc:spChg>
        <pc:spChg chg="mod">
          <ac:chgData name="Marco Antonio Rodrigues Oliveira Silva" userId="9dd1bba7-9612-49c7-94d5-e612d1d8a813" providerId="ADAL" clId="{2A2B7E97-99D8-B141-9806-F9265AD58FF0}" dt="2019-06-28T08:22:51.242" v="33" actId="20577"/>
          <ac:spMkLst>
            <pc:docMk/>
            <pc:sldMk cId="3850740718" sldId="461"/>
            <ac:spMk id="5" creationId="{E0E288C2-7248-7C45-B7D7-4C88B18C38EE}"/>
          </ac:spMkLst>
        </pc:spChg>
        <pc:spChg chg="del">
          <ac:chgData name="Marco Antonio Rodrigues Oliveira Silva" userId="9dd1bba7-9612-49c7-94d5-e612d1d8a813" providerId="ADAL" clId="{2A2B7E97-99D8-B141-9806-F9265AD58FF0}" dt="2019-06-28T08:22:07.814" v="2" actId="478"/>
          <ac:spMkLst>
            <pc:docMk/>
            <pc:sldMk cId="3850740718" sldId="461"/>
            <ac:spMk id="8" creationId="{3A518F04-AF69-4EB5-88C8-7105DAF95DEF}"/>
          </ac:spMkLst>
        </pc:spChg>
        <pc:spChg chg="del">
          <ac:chgData name="Marco Antonio Rodrigues Oliveira Silva" userId="9dd1bba7-9612-49c7-94d5-e612d1d8a813" providerId="ADAL" clId="{2A2B7E97-99D8-B141-9806-F9265AD58FF0}" dt="2019-06-28T08:22:12.644" v="5" actId="478"/>
          <ac:spMkLst>
            <pc:docMk/>
            <pc:sldMk cId="3850740718" sldId="461"/>
            <ac:spMk id="10" creationId="{FE5047B8-77C2-476E-A3A2-68EA93887523}"/>
          </ac:spMkLst>
        </pc:spChg>
        <pc:spChg chg="del">
          <ac:chgData name="Marco Antonio Rodrigues Oliveira Silva" userId="9dd1bba7-9612-49c7-94d5-e612d1d8a813" providerId="ADAL" clId="{2A2B7E97-99D8-B141-9806-F9265AD58FF0}" dt="2019-06-28T08:22:04.113" v="1" actId="478"/>
          <ac:spMkLst>
            <pc:docMk/>
            <pc:sldMk cId="3850740718" sldId="461"/>
            <ac:spMk id="12" creationId="{69B0A897-9DD3-47B5-8AF4-B2F1DDDEA8B8}"/>
          </ac:spMkLst>
        </pc:spChg>
        <pc:spChg chg="del">
          <ac:chgData name="Marco Antonio Rodrigues Oliveira Silva" userId="9dd1bba7-9612-49c7-94d5-e612d1d8a813" providerId="ADAL" clId="{2A2B7E97-99D8-B141-9806-F9265AD58FF0}" dt="2019-06-28T08:22:17.577" v="7" actId="478"/>
          <ac:spMkLst>
            <pc:docMk/>
            <pc:sldMk cId="3850740718" sldId="461"/>
            <ac:spMk id="13" creationId="{CE530E99-A416-4417-AB70-25EDE9C09415}"/>
          </ac:spMkLst>
        </pc:spChg>
        <pc:graphicFrameChg chg="add mod">
          <ac:chgData name="Marco Antonio Rodrigues Oliveira Silva" userId="9dd1bba7-9612-49c7-94d5-e612d1d8a813" providerId="ADAL" clId="{2A2B7E97-99D8-B141-9806-F9265AD58FF0}" dt="2019-06-28T11:58:24.471" v="196" actId="12100"/>
          <ac:graphicFrameMkLst>
            <pc:docMk/>
            <pc:sldMk cId="3850740718" sldId="461"/>
            <ac:graphicFrameMk id="11" creationId="{D839A867-38D0-0D49-BC56-8DB880D7793F}"/>
          </ac:graphicFrameMkLst>
        </pc:graphicFrameChg>
        <pc:picChg chg="del">
          <ac:chgData name="Marco Antonio Rodrigues Oliveira Silva" userId="9dd1bba7-9612-49c7-94d5-e612d1d8a813" providerId="ADAL" clId="{2A2B7E97-99D8-B141-9806-F9265AD58FF0}" dt="2019-06-28T08:22:09.283" v="3" actId="478"/>
          <ac:picMkLst>
            <pc:docMk/>
            <pc:sldMk cId="3850740718" sldId="461"/>
            <ac:picMk id="6" creationId="{F57A0007-EEE9-400D-AC0E-8666F29045B6}"/>
          </ac:picMkLst>
        </pc:picChg>
        <pc:picChg chg="del">
          <ac:chgData name="Marco Antonio Rodrigues Oliveira Silva" userId="9dd1bba7-9612-49c7-94d5-e612d1d8a813" providerId="ADAL" clId="{2A2B7E97-99D8-B141-9806-F9265AD58FF0}" dt="2019-06-28T08:22:10.448" v="4" actId="478"/>
          <ac:picMkLst>
            <pc:docMk/>
            <pc:sldMk cId="3850740718" sldId="461"/>
            <ac:picMk id="1026" creationId="{78CB7B91-15BC-4328-B7C1-3C8B3592567A}"/>
          </ac:picMkLst>
        </pc:picChg>
      </pc:sldChg>
      <pc:sldChg chg="modSp add">
        <pc:chgData name="Marco Antonio Rodrigues Oliveira Silva" userId="9dd1bba7-9612-49c7-94d5-e612d1d8a813" providerId="ADAL" clId="{2A2B7E97-99D8-B141-9806-F9265AD58FF0}" dt="2019-07-01T19:23:33.257" v="277" actId="20577"/>
        <pc:sldMkLst>
          <pc:docMk/>
          <pc:sldMk cId="3728265963" sldId="464"/>
        </pc:sldMkLst>
        <pc:spChg chg="mod">
          <ac:chgData name="Marco Antonio Rodrigues Oliveira Silva" userId="9dd1bba7-9612-49c7-94d5-e612d1d8a813" providerId="ADAL" clId="{2A2B7E97-99D8-B141-9806-F9265AD58FF0}" dt="2019-07-01T19:23:33.257" v="277" actId="20577"/>
          <ac:spMkLst>
            <pc:docMk/>
            <pc:sldMk cId="3728265963" sldId="464"/>
            <ac:spMk id="2" creationId="{24A662A6-B642-4E2D-8C34-EC74B364E4F2}"/>
          </ac:spMkLst>
        </pc:spChg>
      </pc:sldChg>
      <pc:sldChg chg="addSp delSp modSp add">
        <pc:chgData name="Marco Antonio Rodrigues Oliveira Silva" userId="9dd1bba7-9612-49c7-94d5-e612d1d8a813" providerId="ADAL" clId="{2A2B7E97-99D8-B141-9806-F9265AD58FF0}" dt="2019-07-01T20:47:13.334" v="654" actId="14100"/>
        <pc:sldMkLst>
          <pc:docMk/>
          <pc:sldMk cId="3227396106" sldId="465"/>
        </pc:sldMkLst>
        <pc:spChg chg="add del mod">
          <ac:chgData name="Marco Antonio Rodrigues Oliveira Silva" userId="9dd1bba7-9612-49c7-94d5-e612d1d8a813" providerId="ADAL" clId="{2A2B7E97-99D8-B141-9806-F9265AD58FF0}" dt="2019-07-01T19:27:21.995" v="294"/>
          <ac:spMkLst>
            <pc:docMk/>
            <pc:sldMk cId="3227396106" sldId="465"/>
            <ac:spMk id="5" creationId="{052B9AEE-7CD4-8F4D-A8DA-89731FE5D903}"/>
          </ac:spMkLst>
        </pc:spChg>
        <pc:spChg chg="add del mod">
          <ac:chgData name="Marco Antonio Rodrigues Oliveira Silva" userId="9dd1bba7-9612-49c7-94d5-e612d1d8a813" providerId="ADAL" clId="{2A2B7E97-99D8-B141-9806-F9265AD58FF0}" dt="2019-07-01T19:46:17.505" v="595" actId="1037"/>
          <ac:spMkLst>
            <pc:docMk/>
            <pc:sldMk cId="3227396106" sldId="465"/>
            <ac:spMk id="6" creationId="{711C3D8B-F5A6-7149-8DBF-150BD4E100EB}"/>
          </ac:spMkLst>
        </pc:spChg>
        <pc:spChg chg="del">
          <ac:chgData name="Marco Antonio Rodrigues Oliveira Silva" userId="9dd1bba7-9612-49c7-94d5-e612d1d8a813" providerId="ADAL" clId="{2A2B7E97-99D8-B141-9806-F9265AD58FF0}" dt="2019-07-01T19:24:11.217" v="279" actId="478"/>
          <ac:spMkLst>
            <pc:docMk/>
            <pc:sldMk cId="3227396106" sldId="465"/>
            <ac:spMk id="8" creationId="{0B2636F6-3746-5548-A133-7E33284103D3}"/>
          </ac:spMkLst>
        </pc:spChg>
        <pc:picChg chg="del">
          <ac:chgData name="Marco Antonio Rodrigues Oliveira Silva" userId="9dd1bba7-9612-49c7-94d5-e612d1d8a813" providerId="ADAL" clId="{2A2B7E97-99D8-B141-9806-F9265AD58FF0}" dt="2019-07-01T19:24:12.552" v="280" actId="478"/>
          <ac:picMkLst>
            <pc:docMk/>
            <pc:sldMk cId="3227396106" sldId="465"/>
            <ac:picMk id="3" creationId="{6C1BD1E9-0AF2-AE49-BE5C-4047A14DDB76}"/>
          </ac:picMkLst>
        </pc:picChg>
        <pc:picChg chg="add mod">
          <ac:chgData name="Marco Antonio Rodrigues Oliveira Silva" userId="9dd1bba7-9612-49c7-94d5-e612d1d8a813" providerId="ADAL" clId="{2A2B7E97-99D8-B141-9806-F9265AD58FF0}" dt="2019-07-01T20:47:13.334" v="654" actId="14100"/>
          <ac:picMkLst>
            <pc:docMk/>
            <pc:sldMk cId="3227396106" sldId="465"/>
            <ac:picMk id="4" creationId="{F269CE45-941B-A640-B435-26A69CD04294}"/>
          </ac:picMkLst>
        </pc:picChg>
      </pc:sldChg>
      <pc:sldChg chg="addSp delSp modSp add">
        <pc:chgData name="Marco Antonio Rodrigues Oliveira Silva" userId="9dd1bba7-9612-49c7-94d5-e612d1d8a813" providerId="ADAL" clId="{2A2B7E97-99D8-B141-9806-F9265AD58FF0}" dt="2019-07-01T20:47:20.411" v="655" actId="14100"/>
        <pc:sldMkLst>
          <pc:docMk/>
          <pc:sldMk cId="3222159753" sldId="466"/>
        </pc:sldMkLst>
        <pc:spChg chg="add mod">
          <ac:chgData name="Marco Antonio Rodrigues Oliveira Silva" userId="9dd1bba7-9612-49c7-94d5-e612d1d8a813" providerId="ADAL" clId="{2A2B7E97-99D8-B141-9806-F9265AD58FF0}" dt="2019-07-01T19:29:13.228" v="359" actId="1076"/>
          <ac:spMkLst>
            <pc:docMk/>
            <pc:sldMk cId="3222159753" sldId="466"/>
            <ac:spMk id="2" creationId="{5A7C18BF-C64B-034A-896A-1044E2B32AEB}"/>
          </ac:spMkLst>
        </pc:spChg>
        <pc:spChg chg="del">
          <ac:chgData name="Marco Antonio Rodrigues Oliveira Silva" userId="9dd1bba7-9612-49c7-94d5-e612d1d8a813" providerId="ADAL" clId="{2A2B7E97-99D8-B141-9806-F9265AD58FF0}" dt="2019-07-01T19:28:42.038" v="340" actId="478"/>
          <ac:spMkLst>
            <pc:docMk/>
            <pc:sldMk cId="3222159753" sldId="466"/>
            <ac:spMk id="8" creationId="{0B2636F6-3746-5548-A133-7E33284103D3}"/>
          </ac:spMkLst>
        </pc:spChg>
        <pc:picChg chg="del">
          <ac:chgData name="Marco Antonio Rodrigues Oliveira Silva" userId="9dd1bba7-9612-49c7-94d5-e612d1d8a813" providerId="ADAL" clId="{2A2B7E97-99D8-B141-9806-F9265AD58FF0}" dt="2019-07-01T19:28:44.305" v="341" actId="478"/>
          <ac:picMkLst>
            <pc:docMk/>
            <pc:sldMk cId="3222159753" sldId="466"/>
            <ac:picMk id="3" creationId="{6C1BD1E9-0AF2-AE49-BE5C-4047A14DDB76}"/>
          </ac:picMkLst>
        </pc:picChg>
        <pc:picChg chg="add mod">
          <ac:chgData name="Marco Antonio Rodrigues Oliveira Silva" userId="9dd1bba7-9612-49c7-94d5-e612d1d8a813" providerId="ADAL" clId="{2A2B7E97-99D8-B141-9806-F9265AD58FF0}" dt="2019-07-01T20:47:20.411" v="655" actId="14100"/>
          <ac:picMkLst>
            <pc:docMk/>
            <pc:sldMk cId="3222159753" sldId="466"/>
            <ac:picMk id="5" creationId="{BA8CCA9F-A701-4446-9F25-4131FE450D47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7:29.244" v="656" actId="14100"/>
        <pc:sldMkLst>
          <pc:docMk/>
          <pc:sldMk cId="3927929453" sldId="467"/>
        </pc:sldMkLst>
        <pc:spChg chg="mod">
          <ac:chgData name="Marco Antonio Rodrigues Oliveira Silva" userId="9dd1bba7-9612-49c7-94d5-e612d1d8a813" providerId="ADAL" clId="{2A2B7E97-99D8-B141-9806-F9265AD58FF0}" dt="2019-07-01T19:30:46.539" v="371" actId="20577"/>
          <ac:spMkLst>
            <pc:docMk/>
            <pc:sldMk cId="3927929453" sldId="467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7:29.244" v="656" actId="14100"/>
          <ac:picMkLst>
            <pc:docMk/>
            <pc:sldMk cId="3927929453" sldId="467"/>
            <ac:picMk id="4" creationId="{5CC664B0-DDAC-A143-B763-7BB03DA7CFCD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7:36.700" v="657" actId="14100"/>
        <pc:sldMkLst>
          <pc:docMk/>
          <pc:sldMk cId="1601494317" sldId="468"/>
        </pc:sldMkLst>
        <pc:spChg chg="mod">
          <ac:chgData name="Marco Antonio Rodrigues Oliveira Silva" userId="9dd1bba7-9612-49c7-94d5-e612d1d8a813" providerId="ADAL" clId="{2A2B7E97-99D8-B141-9806-F9265AD58FF0}" dt="2019-07-01T19:31:10.470" v="376" actId="20577"/>
          <ac:spMkLst>
            <pc:docMk/>
            <pc:sldMk cId="1601494317" sldId="468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7:36.700" v="657" actId="14100"/>
          <ac:picMkLst>
            <pc:docMk/>
            <pc:sldMk cId="1601494317" sldId="468"/>
            <ac:picMk id="4" creationId="{03C4B8F9-2432-5A43-8456-CED75986FFF1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7:49.443" v="659" actId="14100"/>
        <pc:sldMkLst>
          <pc:docMk/>
          <pc:sldMk cId="1502569681" sldId="469"/>
        </pc:sldMkLst>
        <pc:spChg chg="mod">
          <ac:chgData name="Marco Antonio Rodrigues Oliveira Silva" userId="9dd1bba7-9612-49c7-94d5-e612d1d8a813" providerId="ADAL" clId="{2A2B7E97-99D8-B141-9806-F9265AD58FF0}" dt="2019-07-01T19:31:40.602" v="385" actId="20577"/>
          <ac:spMkLst>
            <pc:docMk/>
            <pc:sldMk cId="1502569681" sldId="469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7:49.443" v="659" actId="14100"/>
          <ac:picMkLst>
            <pc:docMk/>
            <pc:sldMk cId="1502569681" sldId="469"/>
            <ac:picMk id="4" creationId="{831E39E6-1BCA-2547-951E-5E15EE1C0101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7:56.256" v="660" actId="14100"/>
        <pc:sldMkLst>
          <pc:docMk/>
          <pc:sldMk cId="743268731" sldId="470"/>
        </pc:sldMkLst>
        <pc:spChg chg="mod">
          <ac:chgData name="Marco Antonio Rodrigues Oliveira Silva" userId="9dd1bba7-9612-49c7-94d5-e612d1d8a813" providerId="ADAL" clId="{2A2B7E97-99D8-B141-9806-F9265AD58FF0}" dt="2019-07-01T19:32:16.684" v="393" actId="20577"/>
          <ac:spMkLst>
            <pc:docMk/>
            <pc:sldMk cId="743268731" sldId="470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7:56.256" v="660" actId="14100"/>
          <ac:picMkLst>
            <pc:docMk/>
            <pc:sldMk cId="743268731" sldId="470"/>
            <ac:picMk id="4" creationId="{49FB06BD-84BB-8948-BD06-34E616E87E88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12.633" v="662" actId="14100"/>
        <pc:sldMkLst>
          <pc:docMk/>
          <pc:sldMk cId="3363101197" sldId="471"/>
        </pc:sldMkLst>
        <pc:spChg chg="mod">
          <ac:chgData name="Marco Antonio Rodrigues Oliveira Silva" userId="9dd1bba7-9612-49c7-94d5-e612d1d8a813" providerId="ADAL" clId="{2A2B7E97-99D8-B141-9806-F9265AD58FF0}" dt="2019-07-01T19:33:22.966" v="410" actId="20577"/>
          <ac:spMkLst>
            <pc:docMk/>
            <pc:sldMk cId="3363101197" sldId="471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12.633" v="662" actId="14100"/>
          <ac:picMkLst>
            <pc:docMk/>
            <pc:sldMk cId="3363101197" sldId="471"/>
            <ac:picMk id="4" creationId="{F4FBA3D7-BB84-E948-A451-C15F5A673F39}"/>
          </ac:picMkLst>
        </pc:picChg>
      </pc:sldChg>
      <pc:sldChg chg="addSp modSp add ord">
        <pc:chgData name="Marco Antonio Rodrigues Oliveira Silva" userId="9dd1bba7-9612-49c7-94d5-e612d1d8a813" providerId="ADAL" clId="{2A2B7E97-99D8-B141-9806-F9265AD58FF0}" dt="2019-07-01T20:48:04.654" v="661" actId="14100"/>
        <pc:sldMkLst>
          <pc:docMk/>
          <pc:sldMk cId="1864601590" sldId="472"/>
        </pc:sldMkLst>
        <pc:spChg chg="mod">
          <ac:chgData name="Marco Antonio Rodrigues Oliveira Silva" userId="9dd1bba7-9612-49c7-94d5-e612d1d8a813" providerId="ADAL" clId="{2A2B7E97-99D8-B141-9806-F9265AD58FF0}" dt="2019-07-01T19:33:39.484" v="416" actId="20577"/>
          <ac:spMkLst>
            <pc:docMk/>
            <pc:sldMk cId="1864601590" sldId="472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04.654" v="661" actId="14100"/>
          <ac:picMkLst>
            <pc:docMk/>
            <pc:sldMk cId="1864601590" sldId="472"/>
            <ac:picMk id="4" creationId="{FD5F9DC9-E0F5-7E49-A573-9C393EB95BC5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20.136" v="663" actId="14100"/>
        <pc:sldMkLst>
          <pc:docMk/>
          <pc:sldMk cId="3793567266" sldId="473"/>
        </pc:sldMkLst>
        <pc:spChg chg="mod">
          <ac:chgData name="Marco Antonio Rodrigues Oliveira Silva" userId="9dd1bba7-9612-49c7-94d5-e612d1d8a813" providerId="ADAL" clId="{2A2B7E97-99D8-B141-9806-F9265AD58FF0}" dt="2019-07-01T19:34:33.509" v="426" actId="20577"/>
          <ac:spMkLst>
            <pc:docMk/>
            <pc:sldMk cId="3793567266" sldId="473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20.136" v="663" actId="14100"/>
          <ac:picMkLst>
            <pc:docMk/>
            <pc:sldMk cId="3793567266" sldId="473"/>
            <ac:picMk id="4" creationId="{F37CB66B-1FB9-7C48-A27C-AC602F19D487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27.505" v="664" actId="14100"/>
        <pc:sldMkLst>
          <pc:docMk/>
          <pc:sldMk cId="3960661636" sldId="474"/>
        </pc:sldMkLst>
        <pc:spChg chg="mod">
          <ac:chgData name="Marco Antonio Rodrigues Oliveira Silva" userId="9dd1bba7-9612-49c7-94d5-e612d1d8a813" providerId="ADAL" clId="{2A2B7E97-99D8-B141-9806-F9265AD58FF0}" dt="2019-07-01T19:35:25.845" v="435" actId="20577"/>
          <ac:spMkLst>
            <pc:docMk/>
            <pc:sldMk cId="3960661636" sldId="474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27.505" v="664" actId="14100"/>
          <ac:picMkLst>
            <pc:docMk/>
            <pc:sldMk cId="3960661636" sldId="474"/>
            <ac:picMk id="4" creationId="{0D460F04-29BD-2146-ADF8-9104376F3658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34.518" v="665" actId="14100"/>
        <pc:sldMkLst>
          <pc:docMk/>
          <pc:sldMk cId="1011239114" sldId="475"/>
        </pc:sldMkLst>
        <pc:spChg chg="mod">
          <ac:chgData name="Marco Antonio Rodrigues Oliveira Silva" userId="9dd1bba7-9612-49c7-94d5-e612d1d8a813" providerId="ADAL" clId="{2A2B7E97-99D8-B141-9806-F9265AD58FF0}" dt="2019-07-01T19:36:15.495" v="448" actId="20577"/>
          <ac:spMkLst>
            <pc:docMk/>
            <pc:sldMk cId="1011239114" sldId="475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34.518" v="665" actId="14100"/>
          <ac:picMkLst>
            <pc:docMk/>
            <pc:sldMk cId="1011239114" sldId="475"/>
            <ac:picMk id="4" creationId="{11F22E4C-9EF0-4A4B-BD13-634CC535915A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40.456" v="666" actId="14100"/>
        <pc:sldMkLst>
          <pc:docMk/>
          <pc:sldMk cId="3985290652" sldId="476"/>
        </pc:sldMkLst>
        <pc:spChg chg="mod">
          <ac:chgData name="Marco Antonio Rodrigues Oliveira Silva" userId="9dd1bba7-9612-49c7-94d5-e612d1d8a813" providerId="ADAL" clId="{2A2B7E97-99D8-B141-9806-F9265AD58FF0}" dt="2019-07-01T19:36:21.043" v="453" actId="20577"/>
          <ac:spMkLst>
            <pc:docMk/>
            <pc:sldMk cId="3985290652" sldId="476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19:36:53.948" v="457"/>
          <ac:picMkLst>
            <pc:docMk/>
            <pc:sldMk cId="3985290652" sldId="476"/>
            <ac:picMk id="3" creationId="{9D97D8E5-4313-A243-AA5D-04C089998A02}"/>
          </ac:picMkLst>
        </pc:picChg>
        <pc:picChg chg="add mod">
          <ac:chgData name="Marco Antonio Rodrigues Oliveira Silva" userId="9dd1bba7-9612-49c7-94d5-e612d1d8a813" providerId="ADAL" clId="{2A2B7E97-99D8-B141-9806-F9265AD58FF0}" dt="2019-07-01T20:48:40.456" v="666" actId="14100"/>
          <ac:picMkLst>
            <pc:docMk/>
            <pc:sldMk cId="3985290652" sldId="476"/>
            <ac:picMk id="5" creationId="{008B1C9C-4144-504A-A839-6CE906E78DCF}"/>
          </ac:picMkLst>
        </pc:picChg>
      </pc:sldChg>
      <pc:sldChg chg="modSp add del">
        <pc:chgData name="Marco Antonio Rodrigues Oliveira Silva" userId="9dd1bba7-9612-49c7-94d5-e612d1d8a813" providerId="ADAL" clId="{2A2B7E97-99D8-B141-9806-F9265AD58FF0}" dt="2019-07-01T19:50:05.854" v="624" actId="2696"/>
        <pc:sldMkLst>
          <pc:docMk/>
          <pc:sldMk cId="1154915924" sldId="477"/>
        </pc:sldMkLst>
        <pc:spChg chg="mod">
          <ac:chgData name="Marco Antonio Rodrigues Oliveira Silva" userId="9dd1bba7-9612-49c7-94d5-e612d1d8a813" providerId="ADAL" clId="{2A2B7E97-99D8-B141-9806-F9265AD58FF0}" dt="2019-07-01T19:37:57.463" v="477" actId="20577"/>
          <ac:spMkLst>
            <pc:docMk/>
            <pc:sldMk cId="1154915924" sldId="477"/>
            <ac:spMk id="2" creationId="{5A7C18BF-C64B-034A-896A-1044E2B32AEB}"/>
          </ac:spMkLst>
        </pc:spChg>
      </pc:sldChg>
      <pc:sldChg chg="addSp modSp add">
        <pc:chgData name="Marco Antonio Rodrigues Oliveira Silva" userId="9dd1bba7-9612-49c7-94d5-e612d1d8a813" providerId="ADAL" clId="{2A2B7E97-99D8-B141-9806-F9265AD58FF0}" dt="2019-07-01T20:48:46.875" v="667" actId="14100"/>
        <pc:sldMkLst>
          <pc:docMk/>
          <pc:sldMk cId="334871292" sldId="478"/>
        </pc:sldMkLst>
        <pc:spChg chg="mod">
          <ac:chgData name="Marco Antonio Rodrigues Oliveira Silva" userId="9dd1bba7-9612-49c7-94d5-e612d1d8a813" providerId="ADAL" clId="{2A2B7E97-99D8-B141-9806-F9265AD58FF0}" dt="2019-07-01T19:39:09.303" v="486" actId="20577"/>
          <ac:spMkLst>
            <pc:docMk/>
            <pc:sldMk cId="334871292" sldId="478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46.875" v="667" actId="14100"/>
          <ac:picMkLst>
            <pc:docMk/>
            <pc:sldMk cId="334871292" sldId="478"/>
            <ac:picMk id="4" creationId="{DC151A84-69BB-3C46-9D29-4CDBA0EC1807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55.579" v="668" actId="14100"/>
        <pc:sldMkLst>
          <pc:docMk/>
          <pc:sldMk cId="2058689863" sldId="479"/>
        </pc:sldMkLst>
        <pc:spChg chg="mod">
          <ac:chgData name="Marco Antonio Rodrigues Oliveira Silva" userId="9dd1bba7-9612-49c7-94d5-e612d1d8a813" providerId="ADAL" clId="{2A2B7E97-99D8-B141-9806-F9265AD58FF0}" dt="2019-07-01T19:39:18.393" v="492" actId="20577"/>
          <ac:spMkLst>
            <pc:docMk/>
            <pc:sldMk cId="2058689863" sldId="479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55.579" v="668" actId="14100"/>
          <ac:picMkLst>
            <pc:docMk/>
            <pc:sldMk cId="2058689863" sldId="479"/>
            <ac:picMk id="4" creationId="{69E9F73E-0A8D-D34B-8F74-78F33A07916D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01.625" v="669" actId="14100"/>
        <pc:sldMkLst>
          <pc:docMk/>
          <pc:sldMk cId="3869235057" sldId="480"/>
        </pc:sldMkLst>
        <pc:spChg chg="mod">
          <ac:chgData name="Marco Antonio Rodrigues Oliveira Silva" userId="9dd1bba7-9612-49c7-94d5-e612d1d8a813" providerId="ADAL" clId="{2A2B7E97-99D8-B141-9806-F9265AD58FF0}" dt="2019-07-01T19:39:38.408" v="501" actId="20577"/>
          <ac:spMkLst>
            <pc:docMk/>
            <pc:sldMk cId="3869235057" sldId="480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9:01.625" v="669" actId="14100"/>
          <ac:picMkLst>
            <pc:docMk/>
            <pc:sldMk cId="3869235057" sldId="480"/>
            <ac:picMk id="4" creationId="{B8097719-97DF-5846-8554-FB6054B78A83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08.836" v="670" actId="14100"/>
        <pc:sldMkLst>
          <pc:docMk/>
          <pc:sldMk cId="3375824532" sldId="481"/>
        </pc:sldMkLst>
        <pc:picChg chg="add mod">
          <ac:chgData name="Marco Antonio Rodrigues Oliveira Silva" userId="9dd1bba7-9612-49c7-94d5-e612d1d8a813" providerId="ADAL" clId="{2A2B7E97-99D8-B141-9806-F9265AD58FF0}" dt="2019-07-01T20:49:08.836" v="670" actId="14100"/>
          <ac:picMkLst>
            <pc:docMk/>
            <pc:sldMk cId="3375824532" sldId="481"/>
            <ac:picMk id="4" creationId="{71AE7DF8-99EA-8F4C-B601-02C9D4B82931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15.376" v="671" actId="14100"/>
        <pc:sldMkLst>
          <pc:docMk/>
          <pc:sldMk cId="4102142792" sldId="482"/>
        </pc:sldMkLst>
        <pc:spChg chg="mod">
          <ac:chgData name="Marco Antonio Rodrigues Oliveira Silva" userId="9dd1bba7-9612-49c7-94d5-e612d1d8a813" providerId="ADAL" clId="{2A2B7E97-99D8-B141-9806-F9265AD58FF0}" dt="2019-07-01T19:40:40.631" v="517" actId="20577"/>
          <ac:spMkLst>
            <pc:docMk/>
            <pc:sldMk cId="4102142792" sldId="482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9:15.376" v="671" actId="14100"/>
          <ac:picMkLst>
            <pc:docMk/>
            <pc:sldMk cId="4102142792" sldId="482"/>
            <ac:picMk id="4" creationId="{0F9987E1-4FAD-3542-9524-3B3B64E80A59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21.830" v="672" actId="14100"/>
        <pc:sldMkLst>
          <pc:docMk/>
          <pc:sldMk cId="1490387256" sldId="483"/>
        </pc:sldMkLst>
        <pc:spChg chg="mod">
          <ac:chgData name="Marco Antonio Rodrigues Oliveira Silva" userId="9dd1bba7-9612-49c7-94d5-e612d1d8a813" providerId="ADAL" clId="{2A2B7E97-99D8-B141-9806-F9265AD58FF0}" dt="2019-07-01T19:41:09.363" v="529" actId="20577"/>
          <ac:spMkLst>
            <pc:docMk/>
            <pc:sldMk cId="1490387256" sldId="483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9:21.830" v="672" actId="14100"/>
          <ac:picMkLst>
            <pc:docMk/>
            <pc:sldMk cId="1490387256" sldId="483"/>
            <ac:picMk id="4" creationId="{06BAC538-AB29-B642-8722-1D34B01BAE5C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28.166" v="673" actId="14100"/>
        <pc:sldMkLst>
          <pc:docMk/>
          <pc:sldMk cId="1529763294" sldId="484"/>
        </pc:sldMkLst>
        <pc:spChg chg="mod">
          <ac:chgData name="Marco Antonio Rodrigues Oliveira Silva" userId="9dd1bba7-9612-49c7-94d5-e612d1d8a813" providerId="ADAL" clId="{2A2B7E97-99D8-B141-9806-F9265AD58FF0}" dt="2019-07-01T19:41:49.012" v="538" actId="20577"/>
          <ac:spMkLst>
            <pc:docMk/>
            <pc:sldMk cId="1529763294" sldId="484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9:28.166" v="673" actId="14100"/>
          <ac:picMkLst>
            <pc:docMk/>
            <pc:sldMk cId="1529763294" sldId="484"/>
            <ac:picMk id="4" creationId="{9D95712F-443F-1D41-8AD3-DAE13F4A6DE4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34.089" v="674" actId="14100"/>
        <pc:sldMkLst>
          <pc:docMk/>
          <pc:sldMk cId="2336896659" sldId="485"/>
        </pc:sldMkLst>
        <pc:picChg chg="add mod">
          <ac:chgData name="Marco Antonio Rodrigues Oliveira Silva" userId="9dd1bba7-9612-49c7-94d5-e612d1d8a813" providerId="ADAL" clId="{2A2B7E97-99D8-B141-9806-F9265AD58FF0}" dt="2019-07-01T20:49:34.089" v="674" actId="14100"/>
          <ac:picMkLst>
            <pc:docMk/>
            <pc:sldMk cId="2336896659" sldId="485"/>
            <ac:picMk id="4" creationId="{FFA42132-77CF-AA4E-B6D7-B6A81DB9250B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19:43:33.125" v="563" actId="313"/>
        <pc:sldMkLst>
          <pc:docMk/>
          <pc:sldMk cId="369789927" sldId="486"/>
        </pc:sldMkLst>
        <pc:spChg chg="mod">
          <ac:chgData name="Marco Antonio Rodrigues Oliveira Silva" userId="9dd1bba7-9612-49c7-94d5-e612d1d8a813" providerId="ADAL" clId="{2A2B7E97-99D8-B141-9806-F9265AD58FF0}" dt="2019-07-01T19:43:33.125" v="563" actId="313"/>
          <ac:spMkLst>
            <pc:docMk/>
            <pc:sldMk cId="369789927" sldId="486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19:43:26.213" v="562" actId="1076"/>
          <ac:picMkLst>
            <pc:docMk/>
            <pc:sldMk cId="369789927" sldId="486"/>
            <ac:picMk id="4" creationId="{471C8BD4-6349-594A-9A26-9A59C2744A8A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19:44:15.300" v="578" actId="1076"/>
        <pc:sldMkLst>
          <pc:docMk/>
          <pc:sldMk cId="2286485402" sldId="487"/>
        </pc:sldMkLst>
        <pc:spChg chg="mod">
          <ac:chgData name="Marco Antonio Rodrigues Oliveira Silva" userId="9dd1bba7-9612-49c7-94d5-e612d1d8a813" providerId="ADAL" clId="{2A2B7E97-99D8-B141-9806-F9265AD58FF0}" dt="2019-07-01T19:43:51.555" v="575" actId="20577"/>
          <ac:spMkLst>
            <pc:docMk/>
            <pc:sldMk cId="2286485402" sldId="487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19:44:15.300" v="578" actId="1076"/>
          <ac:picMkLst>
            <pc:docMk/>
            <pc:sldMk cId="2286485402" sldId="487"/>
            <ac:picMk id="4" creationId="{A4D114DC-5530-A94C-A83B-1FB651F5B6F1}"/>
          </ac:picMkLst>
        </pc:picChg>
      </pc:sldChg>
    </pc:docChg>
  </pc:docChgLst>
  <pc:docChgLst>
    <pc:chgData name="Diogo Afonso Silva Costa" userId="475ac858-8fa4-4d3e-ba3a-fb52b3c2ad6c" providerId="ADAL" clId="{6EA23EA0-BBF3-4B28-9C1A-19B696EAA824}"/>
    <pc:docChg chg="undo custSel addSld delSld modSld modSection">
      <pc:chgData name="Diogo Afonso Silva Costa" userId="475ac858-8fa4-4d3e-ba3a-fb52b3c2ad6c" providerId="ADAL" clId="{6EA23EA0-BBF3-4B28-9C1A-19B696EAA824}" dt="2019-06-28T12:32:09.534" v="241" actId="1076"/>
      <pc:docMkLst>
        <pc:docMk/>
      </pc:docMkLst>
      <pc:sldChg chg="addSp delSp modSp delAnim">
        <pc:chgData name="Diogo Afonso Silva Costa" userId="475ac858-8fa4-4d3e-ba3a-fb52b3c2ad6c" providerId="ADAL" clId="{6EA23EA0-BBF3-4B28-9C1A-19B696EAA824}" dt="2019-06-28T12:08:17.821" v="236" actId="20577"/>
        <pc:sldMkLst>
          <pc:docMk/>
          <pc:sldMk cId="2106002736" sldId="406"/>
        </pc:sldMkLst>
        <pc:spChg chg="mod">
          <ac:chgData name="Diogo Afonso Silva Costa" userId="475ac858-8fa4-4d3e-ba3a-fb52b3c2ad6c" providerId="ADAL" clId="{6EA23EA0-BBF3-4B28-9C1A-19B696EAA824}" dt="2019-06-28T12:07:13.529" v="230" actId="20577"/>
          <ac:spMkLst>
            <pc:docMk/>
            <pc:sldMk cId="2106002736" sldId="406"/>
            <ac:spMk id="5" creationId="{E0E288C2-7248-7C45-B7D7-4C88B18C38EE}"/>
          </ac:spMkLst>
        </pc:spChg>
        <pc:spChg chg="del">
          <ac:chgData name="Diogo Afonso Silva Costa" userId="475ac858-8fa4-4d3e-ba3a-fb52b3c2ad6c" providerId="ADAL" clId="{6EA23EA0-BBF3-4B28-9C1A-19B696EAA824}" dt="2019-06-28T12:02:09.187" v="65" actId="478"/>
          <ac:spMkLst>
            <pc:docMk/>
            <pc:sldMk cId="2106002736" sldId="406"/>
            <ac:spMk id="19" creationId="{E2C108A6-60F9-4F75-8FAE-AC4CBE65587D}"/>
          </ac:spMkLst>
        </pc:spChg>
        <pc:spChg chg="add mod">
          <ac:chgData name="Diogo Afonso Silva Costa" userId="475ac858-8fa4-4d3e-ba3a-fb52b3c2ad6c" providerId="ADAL" clId="{6EA23EA0-BBF3-4B28-9C1A-19B696EAA824}" dt="2019-06-28T12:08:17.821" v="236" actId="20577"/>
          <ac:spMkLst>
            <pc:docMk/>
            <pc:sldMk cId="2106002736" sldId="406"/>
            <ac:spMk id="20" creationId="{3785629F-CB96-4432-9CDB-E0BB0EBB3A30}"/>
          </ac:spMkLst>
        </pc:spChg>
        <pc:grpChg chg="del">
          <ac:chgData name="Diogo Afonso Silva Costa" userId="475ac858-8fa4-4d3e-ba3a-fb52b3c2ad6c" providerId="ADAL" clId="{6EA23EA0-BBF3-4B28-9C1A-19B696EAA824}" dt="2019-06-28T12:02:11.857" v="66" actId="478"/>
          <ac:grpSpMkLst>
            <pc:docMk/>
            <pc:sldMk cId="2106002736" sldId="406"/>
            <ac:grpSpMk id="6" creationId="{187A3A52-C2D0-4B5C-A535-B8F720A28707}"/>
          </ac:grpSpMkLst>
        </pc:grpChg>
      </pc:sldChg>
      <pc:sldChg chg="addSp modSp">
        <pc:chgData name="Diogo Afonso Silva Costa" userId="475ac858-8fa4-4d3e-ba3a-fb52b3c2ad6c" providerId="ADAL" clId="{6EA23EA0-BBF3-4B28-9C1A-19B696EAA824}" dt="2019-06-28T12:32:09.534" v="241" actId="1076"/>
        <pc:sldMkLst>
          <pc:docMk/>
          <pc:sldMk cId="1143912404" sldId="453"/>
        </pc:sldMkLst>
        <pc:picChg chg="add mod">
          <ac:chgData name="Diogo Afonso Silva Costa" userId="475ac858-8fa4-4d3e-ba3a-fb52b3c2ad6c" providerId="ADAL" clId="{6EA23EA0-BBF3-4B28-9C1A-19B696EAA824}" dt="2019-06-28T12:32:09.534" v="241" actId="1076"/>
          <ac:picMkLst>
            <pc:docMk/>
            <pc:sldMk cId="1143912404" sldId="453"/>
            <ac:picMk id="3" creationId="{44F7D6AD-6B11-42FC-9FA7-25C56640159A}"/>
          </ac:picMkLst>
        </pc:picChg>
      </pc:sldChg>
      <pc:sldChg chg="add">
        <pc:chgData name="Diogo Afonso Silva Costa" userId="475ac858-8fa4-4d3e-ba3a-fb52b3c2ad6c" providerId="ADAL" clId="{6EA23EA0-BBF3-4B28-9C1A-19B696EAA824}" dt="2019-06-28T12:01:51.047" v="63"/>
        <pc:sldMkLst>
          <pc:docMk/>
          <pc:sldMk cId="2411227875" sldId="462"/>
        </pc:sldMkLst>
      </pc:sldChg>
    </pc:docChg>
  </pc:docChgLst>
  <pc:docChgLst>
    <pc:chgData name="Mafalda Guimarães Nunes" userId="S::a77364@uminho.pt::8fd328ec-17c3-4373-b59e-b7e1b01907d3" providerId="AD" clId="Web-{B9167A70-DFCD-4E92-0433-48F023831979}"/>
    <pc:docChg chg="modSld">
      <pc:chgData name="Mafalda Guimarães Nunes" userId="S::a77364@uminho.pt::8fd328ec-17c3-4373-b59e-b7e1b01907d3" providerId="AD" clId="Web-{B9167A70-DFCD-4E92-0433-48F023831979}" dt="2019-06-28T02:44:15.467" v="0"/>
      <pc:docMkLst>
        <pc:docMk/>
      </pc:docMkLst>
      <pc:sldChg chg="delSp delAnim">
        <pc:chgData name="Mafalda Guimarães Nunes" userId="S::a77364@uminho.pt::8fd328ec-17c3-4373-b59e-b7e1b01907d3" providerId="AD" clId="Web-{B9167A70-DFCD-4E92-0433-48F023831979}" dt="2019-06-28T02:44:15.467" v="0"/>
        <pc:sldMkLst>
          <pc:docMk/>
          <pc:sldMk cId="2106002736" sldId="406"/>
        </pc:sldMkLst>
        <pc:picChg chg="del">
          <ac:chgData name="Mafalda Guimarães Nunes" userId="S::a77364@uminho.pt::8fd328ec-17c3-4373-b59e-b7e1b01907d3" providerId="AD" clId="Web-{B9167A70-DFCD-4E92-0433-48F023831979}" dt="2019-06-28T02:44:15.467" v="0"/>
          <ac:picMkLst>
            <pc:docMk/>
            <pc:sldMk cId="2106002736" sldId="406"/>
            <ac:picMk id="3" creationId="{49D435D9-D839-4731-991F-20909C13AB9B}"/>
          </ac:picMkLst>
        </pc:picChg>
      </pc:sldChg>
    </pc:docChg>
  </pc:docChgLst>
  <pc:docChgLst>
    <pc:chgData name="Mafalda Guimarães Nunes" userId="S::a77364@uminho.pt::8fd328ec-17c3-4373-b59e-b7e1b01907d3" providerId="AD" clId="Web-{D5BA2F60-84A5-41A2-7026-7F53EDE66570}"/>
    <pc:docChg chg="delSld modSection">
      <pc:chgData name="Mafalda Guimarães Nunes" userId="S::a77364@uminho.pt::8fd328ec-17c3-4373-b59e-b7e1b01907d3" providerId="AD" clId="Web-{D5BA2F60-84A5-41A2-7026-7F53EDE66570}" dt="2019-06-28T13:32:32.111" v="0"/>
      <pc:docMkLst>
        <pc:docMk/>
      </pc:docMkLst>
    </pc:docChg>
  </pc:docChgLst>
  <pc:docChgLst>
    <pc:chgData name="Patrícia Filipa Bouça Barreira" userId="cd17f1cb-be35-453a-95c3-2a2538b19f33" providerId="ADAL" clId="{24738A6A-1EB6-3441-B591-CB44BEEDA55C}"/>
    <pc:docChg chg="undo custSel addSld delSld modSld modSection">
      <pc:chgData name="Patrícia Filipa Bouça Barreira" userId="cd17f1cb-be35-453a-95c3-2a2538b19f33" providerId="ADAL" clId="{24738A6A-1EB6-3441-B591-CB44BEEDA55C}" dt="2019-06-28T13:58:22.068" v="308"/>
      <pc:docMkLst>
        <pc:docMk/>
      </pc:docMkLst>
      <pc:sldChg chg="modTransition">
        <pc:chgData name="Patrícia Filipa Bouça Barreira" userId="cd17f1cb-be35-453a-95c3-2a2538b19f33" providerId="ADAL" clId="{24738A6A-1EB6-3441-B591-CB44BEEDA55C}" dt="2019-06-28T13:58:22.068" v="308"/>
        <pc:sldMkLst>
          <pc:docMk/>
          <pc:sldMk cId="1521136875" sldId="449"/>
        </pc:sldMkLst>
      </pc:sldChg>
      <pc:sldChg chg="addSp delSp modSp">
        <pc:chgData name="Patrícia Filipa Bouça Barreira" userId="cd17f1cb-be35-453a-95c3-2a2538b19f33" providerId="ADAL" clId="{24738A6A-1EB6-3441-B591-CB44BEEDA55C}" dt="2019-06-28T04:54:13.908" v="292" actId="1076"/>
        <pc:sldMkLst>
          <pc:docMk/>
          <pc:sldMk cId="1888357339" sldId="450"/>
        </pc:sldMkLst>
        <pc:spChg chg="add">
          <ac:chgData name="Patrícia Filipa Bouça Barreira" userId="cd17f1cb-be35-453a-95c3-2a2538b19f33" providerId="ADAL" clId="{24738A6A-1EB6-3441-B591-CB44BEEDA55C}" dt="2019-06-28T04:39:08.507" v="16" actId="931"/>
          <ac:spMkLst>
            <pc:docMk/>
            <pc:sldMk cId="1888357339" sldId="450"/>
            <ac:spMk id="2" creationId="{F0EC3783-5330-47C4-9F9F-8DA7B742E76A}"/>
          </ac:spMkLst>
        </pc:spChg>
        <pc:spChg chg="mod">
          <ac:chgData name="Patrícia Filipa Bouça Barreira" userId="cd17f1cb-be35-453a-95c3-2a2538b19f33" providerId="ADAL" clId="{24738A6A-1EB6-3441-B591-CB44BEEDA55C}" dt="2019-06-28T04:54:13.908" v="292" actId="1076"/>
          <ac:spMkLst>
            <pc:docMk/>
            <pc:sldMk cId="1888357339" sldId="450"/>
            <ac:spMk id="6" creationId="{6111A5C1-658A-4E5B-8F4F-1B500779B4B0}"/>
          </ac:spMkLst>
        </pc:spChg>
        <pc:picChg chg="add mod">
          <ac:chgData name="Patrícia Filipa Bouça Barreira" userId="cd17f1cb-be35-453a-95c3-2a2538b19f33" providerId="ADAL" clId="{24738A6A-1EB6-3441-B591-CB44BEEDA55C}" dt="2019-06-28T04:32:27.862" v="8" actId="1076"/>
          <ac:picMkLst>
            <pc:docMk/>
            <pc:sldMk cId="1888357339" sldId="450"/>
            <ac:picMk id="3" creationId="{0BD23B9B-7725-384D-825F-8DBC8B6C650A}"/>
          </ac:picMkLst>
        </pc:picChg>
        <pc:picChg chg="del">
          <ac:chgData name="Patrícia Filipa Bouça Barreira" userId="cd17f1cb-be35-453a-95c3-2a2538b19f33" providerId="ADAL" clId="{24738A6A-1EB6-3441-B591-CB44BEEDA55C}" dt="2019-06-28T04:32:14.998" v="1" actId="931"/>
          <ac:picMkLst>
            <pc:docMk/>
            <pc:sldMk cId="1888357339" sldId="450"/>
            <ac:picMk id="4" creationId="{219C0920-4546-4D08-83B1-D68AC81B33DA}"/>
          </ac:picMkLst>
        </pc:picChg>
        <pc:picChg chg="add mod">
          <ac:chgData name="Patrícia Filipa Bouça Barreira" userId="cd17f1cb-be35-453a-95c3-2a2538b19f33" providerId="ADAL" clId="{24738A6A-1EB6-3441-B591-CB44BEEDA55C}" dt="2019-06-28T04:32:26.700" v="7" actId="1076"/>
          <ac:picMkLst>
            <pc:docMk/>
            <pc:sldMk cId="1888357339" sldId="450"/>
            <ac:picMk id="9" creationId="{FDA4068B-ED47-D744-8F03-15915A5CF0C6}"/>
          </ac:picMkLst>
        </pc:picChg>
      </pc:sldChg>
      <pc:sldChg chg="modSp">
        <pc:chgData name="Patrícia Filipa Bouça Barreira" userId="cd17f1cb-be35-453a-95c3-2a2538b19f33" providerId="ADAL" clId="{24738A6A-1EB6-3441-B591-CB44BEEDA55C}" dt="2019-06-28T04:54:35.256" v="293" actId="1076"/>
        <pc:sldMkLst>
          <pc:docMk/>
          <pc:sldMk cId="1143912404" sldId="453"/>
        </pc:sldMkLst>
        <pc:spChg chg="mod">
          <ac:chgData name="Patrícia Filipa Bouça Barreira" userId="cd17f1cb-be35-453a-95c3-2a2538b19f33" providerId="ADAL" clId="{24738A6A-1EB6-3441-B591-CB44BEEDA55C}" dt="2019-06-28T04:54:35.256" v="293" actId="1076"/>
          <ac:spMkLst>
            <pc:docMk/>
            <pc:sldMk cId="1143912404" sldId="453"/>
            <ac:spMk id="6" creationId="{6111A5C1-658A-4E5B-8F4F-1B500779B4B0}"/>
          </ac:spMkLst>
        </pc:spChg>
      </pc:sldChg>
      <pc:sldChg chg="addSp delSp modSp add modAnim">
        <pc:chgData name="Patrícia Filipa Bouça Barreira" userId="cd17f1cb-be35-453a-95c3-2a2538b19f33" providerId="ADAL" clId="{24738A6A-1EB6-3441-B591-CB44BEEDA55C}" dt="2019-06-28T04:49:55.966" v="171" actId="20577"/>
        <pc:sldMkLst>
          <pc:docMk/>
          <pc:sldMk cId="2185307891" sldId="454"/>
        </pc:sldMkLst>
        <pc:spChg chg="del">
          <ac:chgData name="Patrícia Filipa Bouça Barreira" userId="cd17f1cb-be35-453a-95c3-2a2538b19f33" providerId="ADAL" clId="{24738A6A-1EB6-3441-B591-CB44BEEDA55C}" dt="2019-06-28T04:38:50.091" v="11" actId="478"/>
          <ac:spMkLst>
            <pc:docMk/>
            <pc:sldMk cId="2185307891" sldId="454"/>
            <ac:spMk id="2" creationId="{B5163114-99FE-434C-BFFA-122107DA0122}"/>
          </ac:spMkLst>
        </pc:spChg>
        <pc:spChg chg="del">
          <ac:chgData name="Patrícia Filipa Bouça Barreira" userId="cd17f1cb-be35-453a-95c3-2a2538b19f33" providerId="ADAL" clId="{24738A6A-1EB6-3441-B591-CB44BEEDA55C}" dt="2019-06-28T04:38:50.745" v="12" actId="478"/>
          <ac:spMkLst>
            <pc:docMk/>
            <pc:sldMk cId="2185307891" sldId="454"/>
            <ac:spMk id="3" creationId="{6B96EA7D-B1E0-994F-85FF-C4A9AE73E7D1}"/>
          </ac:spMkLst>
        </pc:spChg>
        <pc:spChg chg="del">
          <ac:chgData name="Patrícia Filipa Bouça Barreira" userId="cd17f1cb-be35-453a-95c3-2a2538b19f33" providerId="ADAL" clId="{24738A6A-1EB6-3441-B591-CB44BEEDA55C}" dt="2019-06-28T04:38:51.968" v="13" actId="478"/>
          <ac:spMkLst>
            <pc:docMk/>
            <pc:sldMk cId="2185307891" sldId="454"/>
            <ac:spMk id="4" creationId="{64BF709D-BD7E-5740-974C-05FD247081D6}"/>
          </ac:spMkLst>
        </pc:spChg>
        <pc:spChg chg="del">
          <ac:chgData name="Patrícia Filipa Bouça Barreira" userId="cd17f1cb-be35-453a-95c3-2a2538b19f33" providerId="ADAL" clId="{24738A6A-1EB6-3441-B591-CB44BEEDA55C}" dt="2019-06-28T04:38:53.476" v="15" actId="478"/>
          <ac:spMkLst>
            <pc:docMk/>
            <pc:sldMk cId="2185307891" sldId="454"/>
            <ac:spMk id="5" creationId="{3B28E7DE-47E8-C346-B395-AC37A2EAC2CC}"/>
          </ac:spMkLst>
        </pc:spChg>
        <pc:spChg chg="del">
          <ac:chgData name="Patrícia Filipa Bouça Barreira" userId="cd17f1cb-be35-453a-95c3-2a2538b19f33" providerId="ADAL" clId="{24738A6A-1EB6-3441-B591-CB44BEEDA55C}" dt="2019-06-28T04:38:52.583" v="14" actId="478"/>
          <ac:spMkLst>
            <pc:docMk/>
            <pc:sldMk cId="2185307891" sldId="454"/>
            <ac:spMk id="6" creationId="{8810262E-4DF1-9F4D-B70C-EFE432860EFD}"/>
          </ac:spMkLst>
        </pc:spChg>
        <pc:spChg chg="add mod">
          <ac:chgData name="Patrícia Filipa Bouça Barreira" userId="cd17f1cb-be35-453a-95c3-2a2538b19f33" providerId="ADAL" clId="{24738A6A-1EB6-3441-B591-CB44BEEDA55C}" dt="2019-06-28T04:49:55.966" v="171" actId="20577"/>
          <ac:spMkLst>
            <pc:docMk/>
            <pc:sldMk cId="2185307891" sldId="454"/>
            <ac:spMk id="8" creationId="{3C8A5EDE-E4A2-404E-B876-4A5C8C79C003}"/>
          </ac:spMkLst>
        </pc:spChg>
        <pc:spChg chg="add mod">
          <ac:chgData name="Patrícia Filipa Bouça Barreira" userId="cd17f1cb-be35-453a-95c3-2a2538b19f33" providerId="ADAL" clId="{24738A6A-1EB6-3441-B591-CB44BEEDA55C}" dt="2019-06-28T04:44:33.751" v="114" actId="1076"/>
          <ac:spMkLst>
            <pc:docMk/>
            <pc:sldMk cId="2185307891" sldId="454"/>
            <ac:spMk id="15" creationId="{DAF22B1C-0018-4B4B-9C22-DA84E533570A}"/>
          </ac:spMkLst>
        </pc:spChg>
        <pc:spChg chg="add mod">
          <ac:chgData name="Patrícia Filipa Bouça Barreira" userId="cd17f1cb-be35-453a-95c3-2a2538b19f33" providerId="ADAL" clId="{24738A6A-1EB6-3441-B591-CB44BEEDA55C}" dt="2019-06-28T04:44:37.662" v="115" actId="1076"/>
          <ac:spMkLst>
            <pc:docMk/>
            <pc:sldMk cId="2185307891" sldId="454"/>
            <ac:spMk id="16" creationId="{9A1129B0-E1C4-8443-8094-80D4FE522123}"/>
          </ac:spMkLst>
        </pc:spChg>
        <pc:picChg chg="add mod modCrop">
          <ac:chgData name="Patrícia Filipa Bouça Barreira" userId="cd17f1cb-be35-453a-95c3-2a2538b19f33" providerId="ADAL" clId="{24738A6A-1EB6-3441-B591-CB44BEEDA55C}" dt="2019-06-28T04:45:16.918" v="117" actId="208"/>
          <ac:picMkLst>
            <pc:docMk/>
            <pc:sldMk cId="2185307891" sldId="454"/>
            <ac:picMk id="10" creationId="{A1127182-46F5-B54F-BFE0-839FB18481BA}"/>
          </ac:picMkLst>
        </pc:picChg>
        <pc:picChg chg="add del mod modCrop">
          <ac:chgData name="Patrícia Filipa Bouça Barreira" userId="cd17f1cb-be35-453a-95c3-2a2538b19f33" providerId="ADAL" clId="{24738A6A-1EB6-3441-B591-CB44BEEDA55C}" dt="2019-06-28T04:42:27.684" v="65" actId="478"/>
          <ac:picMkLst>
            <pc:docMk/>
            <pc:sldMk cId="2185307891" sldId="454"/>
            <ac:picMk id="12" creationId="{12463A2F-4AA5-BC45-BC3C-CAFE2B090791}"/>
          </ac:picMkLst>
        </pc:picChg>
        <pc:picChg chg="add del mod modCrop">
          <ac:chgData name="Patrícia Filipa Bouça Barreira" userId="cd17f1cb-be35-453a-95c3-2a2538b19f33" providerId="ADAL" clId="{24738A6A-1EB6-3441-B591-CB44BEEDA55C}" dt="2019-06-28T04:41:03.203" v="48" actId="478"/>
          <ac:picMkLst>
            <pc:docMk/>
            <pc:sldMk cId="2185307891" sldId="454"/>
            <ac:picMk id="13" creationId="{0FD1E0F4-8AF7-714C-ACA8-4AA55BBD5083}"/>
          </ac:picMkLst>
        </pc:picChg>
        <pc:picChg chg="add mod modCrop">
          <ac:chgData name="Patrícia Filipa Bouça Barreira" userId="cd17f1cb-be35-453a-95c3-2a2538b19f33" providerId="ADAL" clId="{24738A6A-1EB6-3441-B591-CB44BEEDA55C}" dt="2019-06-28T04:45:19.538" v="118" actId="208"/>
          <ac:picMkLst>
            <pc:docMk/>
            <pc:sldMk cId="2185307891" sldId="454"/>
            <ac:picMk id="14" creationId="{A92742B3-39C2-8644-A3F9-DE26370DA6B7}"/>
          </ac:picMkLst>
        </pc:picChg>
      </pc:sldChg>
      <pc:sldChg chg="addSp delSp modSp add delAnim modAnim">
        <pc:chgData name="Patrícia Filipa Bouça Barreira" userId="cd17f1cb-be35-453a-95c3-2a2538b19f33" providerId="ADAL" clId="{24738A6A-1EB6-3441-B591-CB44BEEDA55C}" dt="2019-06-28T04:50:24.468" v="201" actId="20577"/>
        <pc:sldMkLst>
          <pc:docMk/>
          <pc:sldMk cId="2892061353" sldId="455"/>
        </pc:sldMkLst>
        <pc:spChg chg="del">
          <ac:chgData name="Patrícia Filipa Bouça Barreira" userId="cd17f1cb-be35-453a-95c3-2a2538b19f33" providerId="ADAL" clId="{24738A6A-1EB6-3441-B591-CB44BEEDA55C}" dt="2019-06-28T04:40:40.679" v="42" actId="478"/>
          <ac:spMkLst>
            <pc:docMk/>
            <pc:sldMk cId="2892061353" sldId="455"/>
            <ac:spMk id="2" creationId="{8AF49405-5B69-C848-A7F0-F8AFB0229C15}"/>
          </ac:spMkLst>
        </pc:spChg>
        <pc:spChg chg="del">
          <ac:chgData name="Patrícia Filipa Bouça Barreira" userId="cd17f1cb-be35-453a-95c3-2a2538b19f33" providerId="ADAL" clId="{24738A6A-1EB6-3441-B591-CB44BEEDA55C}" dt="2019-06-28T04:40:41.616" v="43" actId="478"/>
          <ac:spMkLst>
            <pc:docMk/>
            <pc:sldMk cId="2892061353" sldId="455"/>
            <ac:spMk id="3" creationId="{240A2193-6D29-6442-BB74-13438BF5ABEA}"/>
          </ac:spMkLst>
        </pc:spChg>
        <pc:spChg chg="del">
          <ac:chgData name="Patrícia Filipa Bouça Barreira" userId="cd17f1cb-be35-453a-95c3-2a2538b19f33" providerId="ADAL" clId="{24738A6A-1EB6-3441-B591-CB44BEEDA55C}" dt="2019-06-28T04:40:42.852" v="44" actId="478"/>
          <ac:spMkLst>
            <pc:docMk/>
            <pc:sldMk cId="2892061353" sldId="455"/>
            <ac:spMk id="4" creationId="{5137E550-43A1-D24B-B556-078E13289BF9}"/>
          </ac:spMkLst>
        </pc:spChg>
        <pc:spChg chg="del">
          <ac:chgData name="Patrícia Filipa Bouça Barreira" userId="cd17f1cb-be35-453a-95c3-2a2538b19f33" providerId="ADAL" clId="{24738A6A-1EB6-3441-B591-CB44BEEDA55C}" dt="2019-06-28T04:40:45.732" v="46" actId="478"/>
          <ac:spMkLst>
            <pc:docMk/>
            <pc:sldMk cId="2892061353" sldId="455"/>
            <ac:spMk id="5" creationId="{9B25B8D1-BB7F-4A4F-8A0D-BA5F47889662}"/>
          </ac:spMkLst>
        </pc:spChg>
        <pc:spChg chg="del">
          <ac:chgData name="Patrícia Filipa Bouça Barreira" userId="cd17f1cb-be35-453a-95c3-2a2538b19f33" providerId="ADAL" clId="{24738A6A-1EB6-3441-B591-CB44BEEDA55C}" dt="2019-06-28T04:40:43.969" v="45" actId="478"/>
          <ac:spMkLst>
            <pc:docMk/>
            <pc:sldMk cId="2892061353" sldId="455"/>
            <ac:spMk id="6" creationId="{09AC2F4B-5E69-3645-BB89-11420E6A9175}"/>
          </ac:spMkLst>
        </pc:spChg>
        <pc:spChg chg="add mod">
          <ac:chgData name="Patrícia Filipa Bouça Barreira" userId="cd17f1cb-be35-453a-95c3-2a2538b19f33" providerId="ADAL" clId="{24738A6A-1EB6-3441-B591-CB44BEEDA55C}" dt="2019-06-28T04:50:24.468" v="201" actId="20577"/>
          <ac:spMkLst>
            <pc:docMk/>
            <pc:sldMk cId="2892061353" sldId="455"/>
            <ac:spMk id="8" creationId="{66707F80-573E-2343-B81B-7305FB037E14}"/>
          </ac:spMkLst>
        </pc:spChg>
        <pc:spChg chg="add mod">
          <ac:chgData name="Patrícia Filipa Bouça Barreira" userId="cd17f1cb-be35-453a-95c3-2a2538b19f33" providerId="ADAL" clId="{24738A6A-1EB6-3441-B591-CB44BEEDA55C}" dt="2019-06-28T04:48:02.323" v="123" actId="1076"/>
          <ac:spMkLst>
            <pc:docMk/>
            <pc:sldMk cId="2892061353" sldId="455"/>
            <ac:spMk id="11" creationId="{677A882B-A0FD-DC40-B891-A44783B1A447}"/>
          </ac:spMkLst>
        </pc:spChg>
        <pc:spChg chg="add mod">
          <ac:chgData name="Patrícia Filipa Bouça Barreira" userId="cd17f1cb-be35-453a-95c3-2a2538b19f33" providerId="ADAL" clId="{24738A6A-1EB6-3441-B591-CB44BEEDA55C}" dt="2019-06-28T04:49:06.596" v="130" actId="1076"/>
          <ac:spMkLst>
            <pc:docMk/>
            <pc:sldMk cId="2892061353" sldId="455"/>
            <ac:spMk id="12" creationId="{3B8A88D1-35FD-9142-8FA2-564E543A9814}"/>
          </ac:spMkLst>
        </pc:spChg>
        <pc:spChg chg="add del mod">
          <ac:chgData name="Patrícia Filipa Bouça Barreira" userId="cd17f1cb-be35-453a-95c3-2a2538b19f33" providerId="ADAL" clId="{24738A6A-1EB6-3441-B591-CB44BEEDA55C}" dt="2019-06-28T04:50:17.503" v="178" actId="478"/>
          <ac:spMkLst>
            <pc:docMk/>
            <pc:sldMk cId="2892061353" sldId="455"/>
            <ac:spMk id="13" creationId="{89C37675-A4FD-2843-8634-5076C11114E2}"/>
          </ac:spMkLst>
        </pc:spChg>
        <pc:picChg chg="add mod">
          <ac:chgData name="Patrícia Filipa Bouça Barreira" userId="cd17f1cb-be35-453a-95c3-2a2538b19f33" providerId="ADAL" clId="{24738A6A-1EB6-3441-B591-CB44BEEDA55C}" dt="2019-06-28T04:47:55.511" v="122" actId="14100"/>
          <ac:picMkLst>
            <pc:docMk/>
            <pc:sldMk cId="2892061353" sldId="455"/>
            <ac:picMk id="9" creationId="{8841FAE0-6DF8-0748-AFAC-04119C7E2986}"/>
          </ac:picMkLst>
        </pc:picChg>
        <pc:picChg chg="add mod">
          <ac:chgData name="Patrícia Filipa Bouça Barreira" userId="cd17f1cb-be35-453a-95c3-2a2538b19f33" providerId="ADAL" clId="{24738A6A-1EB6-3441-B591-CB44BEEDA55C}" dt="2019-06-28T04:49:11.773" v="132" actId="1076"/>
          <ac:picMkLst>
            <pc:docMk/>
            <pc:sldMk cId="2892061353" sldId="455"/>
            <ac:picMk id="10" creationId="{CFC7F047-2289-AF4C-8D23-F5F81B4F73D4}"/>
          </ac:picMkLst>
        </pc:picChg>
      </pc:sldChg>
      <pc:sldChg chg="modSp">
        <pc:chgData name="Patrícia Filipa Bouça Barreira" userId="cd17f1cb-be35-453a-95c3-2a2538b19f33" providerId="ADAL" clId="{24738A6A-1EB6-3441-B591-CB44BEEDA55C}" dt="2019-06-28T04:51:19.336" v="237" actId="931"/>
        <pc:sldMkLst>
          <pc:docMk/>
          <pc:sldMk cId="3402762910" sldId="458"/>
        </pc:sldMkLst>
        <pc:picChg chg="mod">
          <ac:chgData name="Patrícia Filipa Bouça Barreira" userId="cd17f1cb-be35-453a-95c3-2a2538b19f33" providerId="ADAL" clId="{24738A6A-1EB6-3441-B591-CB44BEEDA55C}" dt="2019-06-28T04:51:19.336" v="237" actId="931"/>
          <ac:picMkLst>
            <pc:docMk/>
            <pc:sldMk cId="3402762910" sldId="458"/>
            <ac:picMk id="6" creationId="{924C6D40-FAE9-4084-9281-DE6EB1EA30B9}"/>
          </ac:picMkLst>
        </pc:picChg>
      </pc:sldChg>
      <pc:sldChg chg="addSp delSp modSp add modAnim">
        <pc:chgData name="Patrícia Filipa Bouça Barreira" userId="cd17f1cb-be35-453a-95c3-2a2538b19f33" providerId="ADAL" clId="{24738A6A-1EB6-3441-B591-CB44BEEDA55C}" dt="2019-06-28T04:51:53.354" v="250" actId="14100"/>
        <pc:sldMkLst>
          <pc:docMk/>
          <pc:sldMk cId="1934877975" sldId="459"/>
        </pc:sldMkLst>
        <pc:spChg chg="del">
          <ac:chgData name="Patrícia Filipa Bouça Barreira" userId="cd17f1cb-be35-453a-95c3-2a2538b19f33" providerId="ADAL" clId="{24738A6A-1EB6-3441-B591-CB44BEEDA55C}" dt="2019-06-28T04:50:43.742" v="203" actId="478"/>
          <ac:spMkLst>
            <pc:docMk/>
            <pc:sldMk cId="1934877975" sldId="459"/>
            <ac:spMk id="2" creationId="{2A3D79AE-9A8A-9F44-A8D1-D4D82FFD43A6}"/>
          </ac:spMkLst>
        </pc:spChg>
        <pc:spChg chg="del">
          <ac:chgData name="Patrícia Filipa Bouça Barreira" userId="cd17f1cb-be35-453a-95c3-2a2538b19f33" providerId="ADAL" clId="{24738A6A-1EB6-3441-B591-CB44BEEDA55C}" dt="2019-06-28T04:50:45.113" v="204" actId="478"/>
          <ac:spMkLst>
            <pc:docMk/>
            <pc:sldMk cId="1934877975" sldId="459"/>
            <ac:spMk id="3" creationId="{E30D9AA2-B047-6A45-9940-CDDFE61F92F0}"/>
          </ac:spMkLst>
        </pc:spChg>
        <pc:spChg chg="del">
          <ac:chgData name="Patrícia Filipa Bouça Barreira" userId="cd17f1cb-be35-453a-95c3-2a2538b19f33" providerId="ADAL" clId="{24738A6A-1EB6-3441-B591-CB44BEEDA55C}" dt="2019-06-28T04:50:46.878" v="205" actId="478"/>
          <ac:spMkLst>
            <pc:docMk/>
            <pc:sldMk cId="1934877975" sldId="459"/>
            <ac:spMk id="4" creationId="{A6FFCC32-9B77-0B41-8D0B-C24E385A46A5}"/>
          </ac:spMkLst>
        </pc:spChg>
        <pc:spChg chg="del">
          <ac:chgData name="Patrícia Filipa Bouça Barreira" userId="cd17f1cb-be35-453a-95c3-2a2538b19f33" providerId="ADAL" clId="{24738A6A-1EB6-3441-B591-CB44BEEDA55C}" dt="2019-06-28T04:50:49.549" v="207" actId="478"/>
          <ac:spMkLst>
            <pc:docMk/>
            <pc:sldMk cId="1934877975" sldId="459"/>
            <ac:spMk id="5" creationId="{6F433443-CC93-6B4F-B338-D5D7E787AA0D}"/>
          </ac:spMkLst>
        </pc:spChg>
        <pc:spChg chg="del">
          <ac:chgData name="Patrícia Filipa Bouça Barreira" userId="cd17f1cb-be35-453a-95c3-2a2538b19f33" providerId="ADAL" clId="{24738A6A-1EB6-3441-B591-CB44BEEDA55C}" dt="2019-06-28T04:50:48.020" v="206" actId="478"/>
          <ac:spMkLst>
            <pc:docMk/>
            <pc:sldMk cId="1934877975" sldId="459"/>
            <ac:spMk id="6" creationId="{D2F24F21-B070-6D47-8DAD-D998C48EE3C2}"/>
          </ac:spMkLst>
        </pc:spChg>
        <pc:spChg chg="add mod">
          <ac:chgData name="Patrícia Filipa Bouça Barreira" userId="cd17f1cb-be35-453a-95c3-2a2538b19f33" providerId="ADAL" clId="{24738A6A-1EB6-3441-B591-CB44BEEDA55C}" dt="2019-06-28T04:51:01.150" v="236" actId="20577"/>
          <ac:spMkLst>
            <pc:docMk/>
            <pc:sldMk cId="1934877975" sldId="459"/>
            <ac:spMk id="8" creationId="{1F3AFAFB-F370-064C-993D-F363A088A747}"/>
          </ac:spMkLst>
        </pc:spChg>
        <pc:picChg chg="add mod">
          <ac:chgData name="Patrícia Filipa Bouça Barreira" userId="cd17f1cb-be35-453a-95c3-2a2538b19f33" providerId="ADAL" clId="{24738A6A-1EB6-3441-B591-CB44BEEDA55C}" dt="2019-06-28T04:51:35.723" v="246" actId="1076"/>
          <ac:picMkLst>
            <pc:docMk/>
            <pc:sldMk cId="1934877975" sldId="459"/>
            <ac:picMk id="10" creationId="{A9016734-50A2-094B-A365-0C6C0659A6B9}"/>
          </ac:picMkLst>
        </pc:picChg>
        <pc:picChg chg="add mod">
          <ac:chgData name="Patrícia Filipa Bouça Barreira" userId="cd17f1cb-be35-453a-95c3-2a2538b19f33" providerId="ADAL" clId="{24738A6A-1EB6-3441-B591-CB44BEEDA55C}" dt="2019-06-28T04:51:53.354" v="250" actId="14100"/>
          <ac:picMkLst>
            <pc:docMk/>
            <pc:sldMk cId="1934877975" sldId="459"/>
            <ac:picMk id="12" creationId="{FFBBBDF4-03DF-D040-9D4B-2C06D581E646}"/>
          </ac:picMkLst>
        </pc:picChg>
      </pc:sldChg>
      <pc:sldChg chg="addSp delSp modSp add modAnim">
        <pc:chgData name="Patrícia Filipa Bouça Barreira" userId="cd17f1cb-be35-453a-95c3-2a2538b19f33" providerId="ADAL" clId="{24738A6A-1EB6-3441-B591-CB44BEEDA55C}" dt="2019-06-28T13:13:16.772" v="306" actId="1076"/>
        <pc:sldMkLst>
          <pc:docMk/>
          <pc:sldMk cId="615262426" sldId="460"/>
        </pc:sldMkLst>
        <pc:spChg chg="del">
          <ac:chgData name="Patrícia Filipa Bouça Barreira" userId="cd17f1cb-be35-453a-95c3-2a2538b19f33" providerId="ADAL" clId="{24738A6A-1EB6-3441-B591-CB44BEEDA55C}" dt="2019-06-28T04:52:56.889" v="252" actId="478"/>
          <ac:spMkLst>
            <pc:docMk/>
            <pc:sldMk cId="615262426" sldId="460"/>
            <ac:spMk id="2" creationId="{FD807BC1-F2C9-BA4D-AEB1-1DD58362C516}"/>
          </ac:spMkLst>
        </pc:spChg>
        <pc:spChg chg="del mod">
          <ac:chgData name="Patrícia Filipa Bouça Barreira" userId="cd17f1cb-be35-453a-95c3-2a2538b19f33" providerId="ADAL" clId="{24738A6A-1EB6-3441-B591-CB44BEEDA55C}" dt="2019-06-28T04:52:58.926" v="254" actId="478"/>
          <ac:spMkLst>
            <pc:docMk/>
            <pc:sldMk cId="615262426" sldId="460"/>
            <ac:spMk id="3" creationId="{2283DCD1-E99E-2149-A28B-E8AA5F0EBAA3}"/>
          </ac:spMkLst>
        </pc:spChg>
        <pc:spChg chg="del">
          <ac:chgData name="Patrícia Filipa Bouça Barreira" userId="cd17f1cb-be35-453a-95c3-2a2538b19f33" providerId="ADAL" clId="{24738A6A-1EB6-3441-B591-CB44BEEDA55C}" dt="2019-06-28T04:53:00.464" v="255" actId="478"/>
          <ac:spMkLst>
            <pc:docMk/>
            <pc:sldMk cId="615262426" sldId="460"/>
            <ac:spMk id="4" creationId="{B9C42255-5AA6-2D49-8F0D-F862475589CF}"/>
          </ac:spMkLst>
        </pc:spChg>
        <pc:spChg chg="del mod">
          <ac:chgData name="Patrícia Filipa Bouça Barreira" userId="cd17f1cb-be35-453a-95c3-2a2538b19f33" providerId="ADAL" clId="{24738A6A-1EB6-3441-B591-CB44BEEDA55C}" dt="2019-06-28T04:53:03.816" v="258" actId="478"/>
          <ac:spMkLst>
            <pc:docMk/>
            <pc:sldMk cId="615262426" sldId="460"/>
            <ac:spMk id="5" creationId="{570023FF-59E9-4A4C-860C-8751FB06609C}"/>
          </ac:spMkLst>
        </pc:spChg>
        <pc:spChg chg="del">
          <ac:chgData name="Patrícia Filipa Bouça Barreira" userId="cd17f1cb-be35-453a-95c3-2a2538b19f33" providerId="ADAL" clId="{24738A6A-1EB6-3441-B591-CB44BEEDA55C}" dt="2019-06-28T04:53:01.702" v="256" actId="478"/>
          <ac:spMkLst>
            <pc:docMk/>
            <pc:sldMk cId="615262426" sldId="460"/>
            <ac:spMk id="6" creationId="{8663F2FB-E27B-7A44-B60E-D594FCEF8E53}"/>
          </ac:spMkLst>
        </pc:spChg>
        <pc:spChg chg="add mod">
          <ac:chgData name="Patrícia Filipa Bouça Barreira" userId="cd17f1cb-be35-453a-95c3-2a2538b19f33" providerId="ADAL" clId="{24738A6A-1EB6-3441-B591-CB44BEEDA55C}" dt="2019-06-28T04:53:24.283" v="263" actId="1076"/>
          <ac:spMkLst>
            <pc:docMk/>
            <pc:sldMk cId="615262426" sldId="460"/>
            <ac:spMk id="8" creationId="{0B2636F6-3746-5548-A133-7E33284103D3}"/>
          </ac:spMkLst>
        </pc:spChg>
        <pc:picChg chg="add mod">
          <ac:chgData name="Patrícia Filipa Bouça Barreira" userId="cd17f1cb-be35-453a-95c3-2a2538b19f33" providerId="ADAL" clId="{24738A6A-1EB6-3441-B591-CB44BEEDA55C}" dt="2019-06-28T13:13:16.772" v="306" actId="1076"/>
          <ac:picMkLst>
            <pc:docMk/>
            <pc:sldMk cId="615262426" sldId="460"/>
            <ac:picMk id="3" creationId="{6C1BD1E9-0AF2-AE49-BE5C-4047A14DDB76}"/>
          </ac:picMkLst>
        </pc:picChg>
      </pc:sldChg>
    </pc:docChg>
  </pc:docChgLst>
  <pc:docChgLst>
    <pc:chgData name="Mafalda Guimarães Nunes" userId="8fd328ec-17c3-4373-b59e-b7e1b01907d3" providerId="ADAL" clId="{686BAD5B-BAC7-4D85-BB6D-013F0CB66EF1}"/>
    <pc:docChg chg="undo custSel addSld delSld modSld sldOrd modSection">
      <pc:chgData name="Mafalda Guimarães Nunes" userId="8fd328ec-17c3-4373-b59e-b7e1b01907d3" providerId="ADAL" clId="{686BAD5B-BAC7-4D85-BB6D-013F0CB66EF1}" dt="2019-07-01T22:40:03.631" v="1551"/>
      <pc:docMkLst>
        <pc:docMk/>
      </pc:docMkLst>
      <pc:sldChg chg="modSp">
        <pc:chgData name="Mafalda Guimarães Nunes" userId="8fd328ec-17c3-4373-b59e-b7e1b01907d3" providerId="ADAL" clId="{686BAD5B-BAC7-4D85-BB6D-013F0CB66EF1}" dt="2019-06-28T02:51:25.985" v="49" actId="1076"/>
        <pc:sldMkLst>
          <pc:docMk/>
          <pc:sldMk cId="180389024" sldId="377"/>
        </pc:sldMkLst>
        <pc:spChg chg="mod">
          <ac:chgData name="Mafalda Guimarães Nunes" userId="8fd328ec-17c3-4373-b59e-b7e1b01907d3" providerId="ADAL" clId="{686BAD5B-BAC7-4D85-BB6D-013F0CB66EF1}" dt="2019-06-28T02:51:25.985" v="49" actId="1076"/>
          <ac:spMkLst>
            <pc:docMk/>
            <pc:sldMk cId="180389024" sldId="377"/>
            <ac:spMk id="4" creationId="{00000000-0000-0000-0000-000000000000}"/>
          </ac:spMkLst>
        </pc:spChg>
      </pc:sldChg>
      <pc:sldChg chg="addSp modSp modAnim modNotesTx">
        <pc:chgData name="Mafalda Guimarães Nunes" userId="8fd328ec-17c3-4373-b59e-b7e1b01907d3" providerId="ADAL" clId="{686BAD5B-BAC7-4D85-BB6D-013F0CB66EF1}" dt="2019-06-28T03:11:00.165" v="486" actId="6549"/>
        <pc:sldMkLst>
          <pc:docMk/>
          <pc:sldMk cId="2106002736" sldId="406"/>
        </pc:sldMkLst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4" creationId="{CDE94AF8-EB52-4BDC-A91E-DCF61DAD4950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8" creationId="{56537CDE-6322-4F5B-AA23-713EA035C3DA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9" creationId="{9B82B2A8-9925-4F5C-B9B5-4543517382F0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0" creationId="{5035A9B5-0563-4476-92C7-F579C8D778F7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1" creationId="{7AD7CCC8-5957-44A3-A33A-1F862F9AFEFF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2" creationId="{47C1DDD4-2232-442B-A2CC-FB143CEE1460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3" creationId="{E89C5DB2-0B24-4BFA-BF21-911DF00A1DE3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4" creationId="{525F313B-6792-40D1-ABCF-156DB8EA001B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5" creationId="{9E416B7C-2D6E-4696-9162-18D2353559A8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6" creationId="{8A523CC3-C17A-4793-9C31-0D4BE5AEF774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7" creationId="{F03AA79C-0FBC-4AC8-8945-1CD9D7D1AE33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8" creationId="{10D9454F-35A4-4930-BC87-6B61DEC7887B}"/>
          </ac:spMkLst>
        </pc:spChg>
        <pc:spChg chg="add mod">
          <ac:chgData name="Mafalda Guimarães Nunes" userId="8fd328ec-17c3-4373-b59e-b7e1b01907d3" providerId="ADAL" clId="{686BAD5B-BAC7-4D85-BB6D-013F0CB66EF1}" dt="2019-06-28T03:09:11.898" v="482" actId="1038"/>
          <ac:spMkLst>
            <pc:docMk/>
            <pc:sldMk cId="2106002736" sldId="406"/>
            <ac:spMk id="19" creationId="{E2C108A6-60F9-4F75-8FAE-AC4CBE65587D}"/>
          </ac:spMkLst>
        </pc:spChg>
        <pc:grpChg chg="add mod">
          <ac:chgData name="Mafalda Guimarães Nunes" userId="8fd328ec-17c3-4373-b59e-b7e1b01907d3" providerId="ADAL" clId="{686BAD5B-BAC7-4D85-BB6D-013F0CB66EF1}" dt="2019-06-28T03:09:11.898" v="482" actId="1038"/>
          <ac:grpSpMkLst>
            <pc:docMk/>
            <pc:sldMk cId="2106002736" sldId="406"/>
            <ac:grpSpMk id="6" creationId="{187A3A52-C2D0-4B5C-A535-B8F720A28707}"/>
          </ac:grpSpMkLst>
        </pc:grpChg>
        <pc:picChg chg="add mod modCrop">
          <ac:chgData name="Mafalda Guimarães Nunes" userId="8fd328ec-17c3-4373-b59e-b7e1b01907d3" providerId="ADAL" clId="{686BAD5B-BAC7-4D85-BB6D-013F0CB66EF1}" dt="2019-06-28T02:56:17.148" v="108" actId="164"/>
          <ac:picMkLst>
            <pc:docMk/>
            <pc:sldMk cId="2106002736" sldId="406"/>
            <ac:picMk id="3" creationId="{0D8918BF-D437-4DF9-8F34-36E97568F9DF}"/>
          </ac:picMkLst>
        </pc:picChg>
      </pc:sldChg>
      <pc:sldChg chg="modTransition">
        <pc:chgData name="Mafalda Guimarães Nunes" userId="8fd328ec-17c3-4373-b59e-b7e1b01907d3" providerId="ADAL" clId="{686BAD5B-BAC7-4D85-BB6D-013F0CB66EF1}" dt="2019-06-28T13:36:44.095" v="925"/>
        <pc:sldMkLst>
          <pc:docMk/>
          <pc:sldMk cId="1258177718" sldId="415"/>
        </pc:sldMkLst>
      </pc:sldChg>
      <pc:sldChg chg="modAnim">
        <pc:chgData name="Mafalda Guimarães Nunes" userId="8fd328ec-17c3-4373-b59e-b7e1b01907d3" providerId="ADAL" clId="{686BAD5B-BAC7-4D85-BB6D-013F0CB66EF1}" dt="2019-06-28T13:33:37.485" v="878"/>
        <pc:sldMkLst>
          <pc:docMk/>
          <pc:sldMk cId="4200641138" sldId="424"/>
        </pc:sldMkLst>
      </pc:sldChg>
      <pc:sldChg chg="modAnim">
        <pc:chgData name="Mafalda Guimarães Nunes" userId="8fd328ec-17c3-4373-b59e-b7e1b01907d3" providerId="ADAL" clId="{686BAD5B-BAC7-4D85-BB6D-013F0CB66EF1}" dt="2019-06-28T13:33:43.142" v="880"/>
        <pc:sldMkLst>
          <pc:docMk/>
          <pc:sldMk cId="3063177441" sldId="425"/>
        </pc:sldMkLst>
      </pc:sldChg>
      <pc:sldChg chg="addSp modSp modTransition modAnim">
        <pc:chgData name="Mafalda Guimarães Nunes" userId="8fd328ec-17c3-4373-b59e-b7e1b01907d3" providerId="ADAL" clId="{686BAD5B-BAC7-4D85-BB6D-013F0CB66EF1}" dt="2019-06-28T13:35:21.559" v="900"/>
        <pc:sldMkLst>
          <pc:docMk/>
          <pc:sldMk cId="1222974366" sldId="428"/>
        </pc:sldMkLst>
        <pc:spChg chg="add mod">
          <ac:chgData name="Mafalda Guimarães Nunes" userId="8fd328ec-17c3-4373-b59e-b7e1b01907d3" providerId="ADAL" clId="{686BAD5B-BAC7-4D85-BB6D-013F0CB66EF1}" dt="2019-06-28T04:48:59.143" v="720" actId="1076"/>
          <ac:spMkLst>
            <pc:docMk/>
            <pc:sldMk cId="1222974366" sldId="428"/>
            <ac:spMk id="6" creationId="{6111A5C1-658A-4E5B-8F4F-1B500779B4B0}"/>
          </ac:spMkLst>
        </pc:spChg>
        <pc:picChg chg="add mod">
          <ac:chgData name="Mafalda Guimarães Nunes" userId="8fd328ec-17c3-4373-b59e-b7e1b01907d3" providerId="ADAL" clId="{686BAD5B-BAC7-4D85-BB6D-013F0CB66EF1}" dt="2019-06-28T04:34:45.023" v="555" actId="208"/>
          <ac:picMkLst>
            <pc:docMk/>
            <pc:sldMk cId="1222974366" sldId="428"/>
            <ac:picMk id="4" creationId="{219C0920-4546-4D08-83B1-D68AC81B33DA}"/>
          </ac:picMkLst>
        </pc:picChg>
      </pc:sldChg>
      <pc:sldChg chg="modTransition">
        <pc:chgData name="Mafalda Guimarães Nunes" userId="8fd328ec-17c3-4373-b59e-b7e1b01907d3" providerId="ADAL" clId="{686BAD5B-BAC7-4D85-BB6D-013F0CB66EF1}" dt="2019-06-28T13:36:01.503" v="912"/>
        <pc:sldMkLst>
          <pc:docMk/>
          <pc:sldMk cId="1794498700" sldId="432"/>
        </pc:sldMkLst>
      </pc:sldChg>
      <pc:sldChg chg="modTransition">
        <pc:chgData name="Mafalda Guimarães Nunes" userId="8fd328ec-17c3-4373-b59e-b7e1b01907d3" providerId="ADAL" clId="{686BAD5B-BAC7-4D85-BB6D-013F0CB66EF1}" dt="2019-06-28T13:36:14.504" v="913"/>
        <pc:sldMkLst>
          <pc:docMk/>
          <pc:sldMk cId="2694755361" sldId="433"/>
        </pc:sldMkLst>
      </pc:sldChg>
      <pc:sldChg chg="modTransition">
        <pc:chgData name="Mafalda Guimarães Nunes" userId="8fd328ec-17c3-4373-b59e-b7e1b01907d3" providerId="ADAL" clId="{686BAD5B-BAC7-4D85-BB6D-013F0CB66EF1}" dt="2019-06-28T13:36:20.580" v="914"/>
        <pc:sldMkLst>
          <pc:docMk/>
          <pc:sldMk cId="2631352942" sldId="434"/>
        </pc:sldMkLst>
      </pc:sldChg>
      <pc:sldChg chg="addSp delSp modSp add modTransition modAnim">
        <pc:chgData name="Mafalda Guimarães Nunes" userId="8fd328ec-17c3-4373-b59e-b7e1b01907d3" providerId="ADAL" clId="{686BAD5B-BAC7-4D85-BB6D-013F0CB66EF1}" dt="2019-06-28T13:35:32.726" v="903"/>
        <pc:sldMkLst>
          <pc:docMk/>
          <pc:sldMk cId="1888357339" sldId="450"/>
        </pc:sldMkLst>
        <pc:spChg chg="add mod">
          <ac:chgData name="Mafalda Guimarães Nunes" userId="8fd328ec-17c3-4373-b59e-b7e1b01907d3" providerId="ADAL" clId="{686BAD5B-BAC7-4D85-BB6D-013F0CB66EF1}" dt="2019-06-28T04:39:09.368" v="639" actId="208"/>
          <ac:spMkLst>
            <pc:docMk/>
            <pc:sldMk cId="1888357339" sldId="450"/>
            <ac:spMk id="2" creationId="{F0EC3783-5330-47C4-9F9F-8DA7B742E76A}"/>
          </ac:spMkLst>
        </pc:spChg>
        <pc:spChg chg="mod">
          <ac:chgData name="Mafalda Guimarães Nunes" userId="8fd328ec-17c3-4373-b59e-b7e1b01907d3" providerId="ADAL" clId="{686BAD5B-BAC7-4D85-BB6D-013F0CB66EF1}" dt="2019-06-28T04:31:45.441" v="537" actId="20577"/>
          <ac:spMkLst>
            <pc:docMk/>
            <pc:sldMk cId="1888357339" sldId="450"/>
            <ac:spMk id="6" creationId="{6111A5C1-658A-4E5B-8F4F-1B500779B4B0}"/>
          </ac:spMkLst>
        </pc:spChg>
        <pc:spChg chg="add mod">
          <ac:chgData name="Mafalda Guimarães Nunes" userId="8fd328ec-17c3-4373-b59e-b7e1b01907d3" providerId="ADAL" clId="{686BAD5B-BAC7-4D85-BB6D-013F0CB66EF1}" dt="2019-06-28T04:38:44.482" v="636" actId="1037"/>
          <ac:spMkLst>
            <pc:docMk/>
            <pc:sldMk cId="1888357339" sldId="450"/>
            <ac:spMk id="10" creationId="{D6644757-1A35-4D95-A8C4-F3D09736F330}"/>
          </ac:spMkLst>
        </pc:spChg>
        <pc:spChg chg="add mod">
          <ac:chgData name="Mafalda Guimarães Nunes" userId="8fd328ec-17c3-4373-b59e-b7e1b01907d3" providerId="ADAL" clId="{686BAD5B-BAC7-4D85-BB6D-013F0CB66EF1}" dt="2019-06-28T04:38:34.001" v="625" actId="1036"/>
          <ac:spMkLst>
            <pc:docMk/>
            <pc:sldMk cId="1888357339" sldId="450"/>
            <ac:spMk id="12" creationId="{2D2C27E0-915D-4F14-9A8A-234E9B3CB9E2}"/>
          </ac:spMkLst>
        </pc:spChg>
        <pc:spChg chg="add mod">
          <ac:chgData name="Mafalda Guimarães Nunes" userId="8fd328ec-17c3-4373-b59e-b7e1b01907d3" providerId="ADAL" clId="{686BAD5B-BAC7-4D85-BB6D-013F0CB66EF1}" dt="2019-06-28T04:39:21.820" v="642" actId="14100"/>
          <ac:spMkLst>
            <pc:docMk/>
            <pc:sldMk cId="1888357339" sldId="450"/>
            <ac:spMk id="13" creationId="{6A9F371A-A290-405F-8B43-710CF6DCD0AF}"/>
          </ac:spMkLst>
        </pc:spChg>
        <pc:picChg chg="mod modCrop">
          <ac:chgData name="Mafalda Guimarães Nunes" userId="8fd328ec-17c3-4373-b59e-b7e1b01907d3" providerId="ADAL" clId="{686BAD5B-BAC7-4D85-BB6D-013F0CB66EF1}" dt="2019-06-28T04:38:12.156" v="617" actId="1076"/>
          <ac:picMkLst>
            <pc:docMk/>
            <pc:sldMk cId="1888357339" sldId="450"/>
            <ac:picMk id="3" creationId="{0BD23B9B-7725-384D-825F-8DBC8B6C650A}"/>
          </ac:picMkLst>
        </pc:picChg>
        <pc:picChg chg="del">
          <ac:chgData name="Mafalda Guimarães Nunes" userId="8fd328ec-17c3-4373-b59e-b7e1b01907d3" providerId="ADAL" clId="{686BAD5B-BAC7-4D85-BB6D-013F0CB66EF1}" dt="2019-06-28T04:31:54.948" v="538" actId="478"/>
          <ac:picMkLst>
            <pc:docMk/>
            <pc:sldMk cId="1888357339" sldId="450"/>
            <ac:picMk id="4" creationId="{219C0920-4546-4D08-83B1-D68AC81B33DA}"/>
          </ac:picMkLst>
        </pc:picChg>
        <pc:picChg chg="add mod modCrop">
          <ac:chgData name="Mafalda Guimarães Nunes" userId="8fd328ec-17c3-4373-b59e-b7e1b01907d3" providerId="ADAL" clId="{686BAD5B-BAC7-4D85-BB6D-013F0CB66EF1}" dt="2019-06-28T04:38:44.482" v="636" actId="1037"/>
          <ac:picMkLst>
            <pc:docMk/>
            <pc:sldMk cId="1888357339" sldId="450"/>
            <ac:picMk id="8" creationId="{E09B3184-A8C6-4486-AE51-86758469F872}"/>
          </ac:picMkLst>
        </pc:picChg>
        <pc:picChg chg="mod modCrop">
          <ac:chgData name="Mafalda Guimarães Nunes" userId="8fd328ec-17c3-4373-b59e-b7e1b01907d3" providerId="ADAL" clId="{686BAD5B-BAC7-4D85-BB6D-013F0CB66EF1}" dt="2019-06-28T04:38:44.482" v="636" actId="1037"/>
          <ac:picMkLst>
            <pc:docMk/>
            <pc:sldMk cId="1888357339" sldId="450"/>
            <ac:picMk id="9" creationId="{FDA4068B-ED47-D744-8F03-15915A5CF0C6}"/>
          </ac:picMkLst>
        </pc:picChg>
        <pc:picChg chg="add mod modCrop">
          <ac:chgData name="Mafalda Guimarães Nunes" userId="8fd328ec-17c3-4373-b59e-b7e1b01907d3" providerId="ADAL" clId="{686BAD5B-BAC7-4D85-BB6D-013F0CB66EF1}" dt="2019-06-28T04:38:18" v="618" actId="1076"/>
          <ac:picMkLst>
            <pc:docMk/>
            <pc:sldMk cId="1888357339" sldId="450"/>
            <ac:picMk id="11" creationId="{033DE41A-2D61-47DA-8C32-0CC6327FD21D}"/>
          </ac:picMkLst>
        </pc:picChg>
      </pc:sldChg>
      <pc:sldChg chg="addSp delSp modSp add ord modTransition delAnim modAnim">
        <pc:chgData name="Mafalda Guimarães Nunes" userId="8fd328ec-17c3-4373-b59e-b7e1b01907d3" providerId="ADAL" clId="{686BAD5B-BAC7-4D85-BB6D-013F0CB66EF1}" dt="2019-06-28T13:35:29.662" v="902"/>
        <pc:sldMkLst>
          <pc:docMk/>
          <pc:sldMk cId="2273227427" sldId="452"/>
        </pc:sldMkLst>
        <pc:spChg chg="del">
          <ac:chgData name="Mafalda Guimarães Nunes" userId="8fd328ec-17c3-4373-b59e-b7e1b01907d3" providerId="ADAL" clId="{686BAD5B-BAC7-4D85-BB6D-013F0CB66EF1}" dt="2019-06-28T04:49:23.729" v="723" actId="478"/>
          <ac:spMkLst>
            <pc:docMk/>
            <pc:sldMk cId="2273227427" sldId="452"/>
            <ac:spMk id="6" creationId="{6111A5C1-658A-4E5B-8F4F-1B500779B4B0}"/>
          </ac:spMkLst>
        </pc:spChg>
        <pc:spChg chg="add del">
          <ac:chgData name="Mafalda Guimarães Nunes" userId="8fd328ec-17c3-4373-b59e-b7e1b01907d3" providerId="ADAL" clId="{686BAD5B-BAC7-4D85-BB6D-013F0CB66EF1}" dt="2019-06-28T04:49:20.321" v="722" actId="478"/>
          <ac:spMkLst>
            <pc:docMk/>
            <pc:sldMk cId="2273227427" sldId="452"/>
            <ac:spMk id="8" creationId="{19212591-DB4F-487C-8FC7-A61E771AA7E8}"/>
          </ac:spMkLst>
        </pc:spChg>
        <pc:spChg chg="add mod">
          <ac:chgData name="Mafalda Guimarães Nunes" userId="8fd328ec-17c3-4373-b59e-b7e1b01907d3" providerId="ADAL" clId="{686BAD5B-BAC7-4D85-BB6D-013F0CB66EF1}" dt="2019-06-28T04:49:31.952" v="742" actId="20577"/>
          <ac:spMkLst>
            <pc:docMk/>
            <pc:sldMk cId="2273227427" sldId="452"/>
            <ac:spMk id="9" creationId="{23D77C8C-967D-4EC0-AC4C-6B90F6DD3B69}"/>
          </ac:spMkLst>
        </pc:spChg>
        <pc:picChg chg="add mod modCrop">
          <ac:chgData name="Mafalda Guimarães Nunes" userId="8fd328ec-17c3-4373-b59e-b7e1b01907d3" providerId="ADAL" clId="{686BAD5B-BAC7-4D85-BB6D-013F0CB66EF1}" dt="2019-06-28T04:33:19.251" v="551" actId="1076"/>
          <ac:picMkLst>
            <pc:docMk/>
            <pc:sldMk cId="2273227427" sldId="452"/>
            <ac:picMk id="3" creationId="{BAFA12A5-43E6-4E41-8A25-411DB13E8837}"/>
          </ac:picMkLst>
        </pc:picChg>
        <pc:picChg chg="del">
          <ac:chgData name="Mafalda Guimarães Nunes" userId="8fd328ec-17c3-4373-b59e-b7e1b01907d3" providerId="ADAL" clId="{686BAD5B-BAC7-4D85-BB6D-013F0CB66EF1}" dt="2019-06-28T04:32:29.202" v="541" actId="478"/>
          <ac:picMkLst>
            <pc:docMk/>
            <pc:sldMk cId="2273227427" sldId="452"/>
            <ac:picMk id="4" creationId="{219C0920-4546-4D08-83B1-D68AC81B33DA}"/>
          </ac:picMkLst>
        </pc:picChg>
      </pc:sldChg>
      <pc:sldChg chg="delSp modSp add modTransition modAnim">
        <pc:chgData name="Mafalda Guimarães Nunes" userId="8fd328ec-17c3-4373-b59e-b7e1b01907d3" providerId="ADAL" clId="{686BAD5B-BAC7-4D85-BB6D-013F0CB66EF1}" dt="2019-06-28T13:35:26.786" v="901"/>
        <pc:sldMkLst>
          <pc:docMk/>
          <pc:sldMk cId="1143912404" sldId="453"/>
        </pc:sldMkLst>
        <pc:picChg chg="del">
          <ac:chgData name="Mafalda Guimarães Nunes" userId="8fd328ec-17c3-4373-b59e-b7e1b01907d3" providerId="ADAL" clId="{686BAD5B-BAC7-4D85-BB6D-013F0CB66EF1}" dt="2019-06-28T04:34:28.431" v="553" actId="478"/>
          <ac:picMkLst>
            <pc:docMk/>
            <pc:sldMk cId="1143912404" sldId="453"/>
            <ac:picMk id="3" creationId="{0BD23B9B-7725-384D-825F-8DBC8B6C650A}"/>
          </ac:picMkLst>
        </pc:picChg>
        <pc:picChg chg="mod">
          <ac:chgData name="Mafalda Guimarães Nunes" userId="8fd328ec-17c3-4373-b59e-b7e1b01907d3" providerId="ADAL" clId="{686BAD5B-BAC7-4D85-BB6D-013F0CB66EF1}" dt="2019-06-28T13:34:17.281" v="883" actId="208"/>
          <ac:picMkLst>
            <pc:docMk/>
            <pc:sldMk cId="1143912404" sldId="453"/>
            <ac:picMk id="3" creationId="{44F7D6AD-6B11-42FC-9FA7-25C56640159A}"/>
          </ac:picMkLst>
        </pc:picChg>
        <pc:picChg chg="del">
          <ac:chgData name="Mafalda Guimarães Nunes" userId="8fd328ec-17c3-4373-b59e-b7e1b01907d3" providerId="ADAL" clId="{686BAD5B-BAC7-4D85-BB6D-013F0CB66EF1}" dt="2019-06-28T04:34:28.970" v="554" actId="478"/>
          <ac:picMkLst>
            <pc:docMk/>
            <pc:sldMk cId="1143912404" sldId="453"/>
            <ac:picMk id="9" creationId="{FDA4068B-ED47-D744-8F03-15915A5CF0C6}"/>
          </ac:picMkLst>
        </pc:picChg>
      </pc:sldChg>
      <pc:sldChg chg="modTransition modAnim">
        <pc:chgData name="Mafalda Guimarães Nunes" userId="8fd328ec-17c3-4373-b59e-b7e1b01907d3" providerId="ADAL" clId="{686BAD5B-BAC7-4D85-BB6D-013F0CB66EF1}" dt="2019-06-28T13:35:39.224" v="905"/>
        <pc:sldMkLst>
          <pc:docMk/>
          <pc:sldMk cId="2185307891" sldId="454"/>
        </pc:sldMkLst>
      </pc:sldChg>
      <pc:sldChg chg="modTransition modAnim">
        <pc:chgData name="Mafalda Guimarães Nunes" userId="8fd328ec-17c3-4373-b59e-b7e1b01907d3" providerId="ADAL" clId="{686BAD5B-BAC7-4D85-BB6D-013F0CB66EF1}" dt="2019-06-28T13:35:42.265" v="906"/>
        <pc:sldMkLst>
          <pc:docMk/>
          <pc:sldMk cId="2892061353" sldId="455"/>
        </pc:sldMkLst>
      </pc:sldChg>
      <pc:sldChg chg="addSp delSp modSp ord modTransition modAnim">
        <pc:chgData name="Mafalda Guimarães Nunes" userId="8fd328ec-17c3-4373-b59e-b7e1b01907d3" providerId="ADAL" clId="{686BAD5B-BAC7-4D85-BB6D-013F0CB66EF1}" dt="2019-06-28T13:35:35.341" v="904"/>
        <pc:sldMkLst>
          <pc:docMk/>
          <pc:sldMk cId="1634828409" sldId="456"/>
        </pc:sldMkLst>
        <pc:spChg chg="del">
          <ac:chgData name="Mafalda Guimarães Nunes" userId="8fd328ec-17c3-4373-b59e-b7e1b01907d3" providerId="ADAL" clId="{686BAD5B-BAC7-4D85-BB6D-013F0CB66EF1}" dt="2019-06-28T04:49:41.658" v="743" actId="478"/>
          <ac:spMkLst>
            <pc:docMk/>
            <pc:sldMk cId="1634828409" sldId="456"/>
            <ac:spMk id="6" creationId="{6111A5C1-658A-4E5B-8F4F-1B500779B4B0}"/>
          </ac:spMkLst>
        </pc:spChg>
        <pc:spChg chg="add mod">
          <ac:chgData name="Mafalda Guimarães Nunes" userId="8fd328ec-17c3-4373-b59e-b7e1b01907d3" providerId="ADAL" clId="{686BAD5B-BAC7-4D85-BB6D-013F0CB66EF1}" dt="2019-06-28T04:49:46.370" v="754" actId="20577"/>
          <ac:spMkLst>
            <pc:docMk/>
            <pc:sldMk cId="1634828409" sldId="456"/>
            <ac:spMk id="11" creationId="{F911A7DD-0F4E-4725-89AC-E0BAACBD42F9}"/>
          </ac:spMkLst>
        </pc:spChg>
        <pc:picChg chg="del">
          <ac:chgData name="Mafalda Guimarães Nunes" userId="8fd328ec-17c3-4373-b59e-b7e1b01907d3" providerId="ADAL" clId="{686BAD5B-BAC7-4D85-BB6D-013F0CB66EF1}" dt="2019-06-28T04:41:54.945" v="652" actId="478"/>
          <ac:picMkLst>
            <pc:docMk/>
            <pc:sldMk cId="1634828409" sldId="456"/>
            <ac:picMk id="3" creationId="{BAFA12A5-43E6-4E41-8A25-411DB13E8837}"/>
          </ac:picMkLst>
        </pc:picChg>
        <pc:picChg chg="add del mod">
          <ac:chgData name="Mafalda Guimarães Nunes" userId="8fd328ec-17c3-4373-b59e-b7e1b01907d3" providerId="ADAL" clId="{686BAD5B-BAC7-4D85-BB6D-013F0CB66EF1}" dt="2019-06-28T04:41:47.948" v="648" actId="478"/>
          <ac:picMkLst>
            <pc:docMk/>
            <pc:sldMk cId="1634828409" sldId="456"/>
            <ac:picMk id="4" creationId="{43C49236-A7A7-449E-9814-0648F65152B0}"/>
          </ac:picMkLst>
        </pc:picChg>
        <pc:picChg chg="add mod modCrop">
          <ac:chgData name="Mafalda Guimarães Nunes" userId="8fd328ec-17c3-4373-b59e-b7e1b01907d3" providerId="ADAL" clId="{686BAD5B-BAC7-4D85-BB6D-013F0CB66EF1}" dt="2019-06-28T04:44:58.721" v="674" actId="208"/>
          <ac:picMkLst>
            <pc:docMk/>
            <pc:sldMk cId="1634828409" sldId="456"/>
            <ac:picMk id="9" creationId="{2FB9BDA8-12A2-4D72-A796-5CD77E8E0796}"/>
          </ac:picMkLst>
        </pc:picChg>
        <pc:picChg chg="add mod modCrop">
          <ac:chgData name="Mafalda Guimarães Nunes" userId="8fd328ec-17c3-4373-b59e-b7e1b01907d3" providerId="ADAL" clId="{686BAD5B-BAC7-4D85-BB6D-013F0CB66EF1}" dt="2019-06-28T04:45:00.960" v="675" actId="208"/>
          <ac:picMkLst>
            <pc:docMk/>
            <pc:sldMk cId="1634828409" sldId="456"/>
            <ac:picMk id="10" creationId="{BD239AF1-F6C0-4A56-9C1A-4B2EEAB340EC}"/>
          </ac:picMkLst>
        </pc:picChg>
      </pc:sldChg>
      <pc:sldChg chg="addSp delSp modSp add ord modTransition delAnim modAnim">
        <pc:chgData name="Mafalda Guimarães Nunes" userId="8fd328ec-17c3-4373-b59e-b7e1b01907d3" providerId="ADAL" clId="{686BAD5B-BAC7-4D85-BB6D-013F0CB66EF1}" dt="2019-06-28T13:35:45.379" v="907"/>
        <pc:sldMkLst>
          <pc:docMk/>
          <pc:sldMk cId="1297282450" sldId="457"/>
        </pc:sldMkLst>
        <pc:spChg chg="del">
          <ac:chgData name="Mafalda Guimarães Nunes" userId="8fd328ec-17c3-4373-b59e-b7e1b01907d3" providerId="ADAL" clId="{686BAD5B-BAC7-4D85-BB6D-013F0CB66EF1}" dt="2019-06-28T04:49:56.036" v="755" actId="478"/>
          <ac:spMkLst>
            <pc:docMk/>
            <pc:sldMk cId="1297282450" sldId="457"/>
            <ac:spMk id="6" creationId="{6111A5C1-658A-4E5B-8F4F-1B500779B4B0}"/>
          </ac:spMkLst>
        </pc:spChg>
        <pc:spChg chg="add mod">
          <ac:chgData name="Mafalda Guimarães Nunes" userId="8fd328ec-17c3-4373-b59e-b7e1b01907d3" providerId="ADAL" clId="{686BAD5B-BAC7-4D85-BB6D-013F0CB66EF1}" dt="2019-06-28T04:50:12.941" v="774" actId="1038"/>
          <ac:spMkLst>
            <pc:docMk/>
            <pc:sldMk cId="1297282450" sldId="457"/>
            <ac:spMk id="12" creationId="{F47ABAE6-CE74-46F4-B2AD-3E28C1A09F0C}"/>
          </ac:spMkLst>
        </pc:spChg>
        <pc:grpChg chg="add mod">
          <ac:chgData name="Mafalda Guimarães Nunes" userId="8fd328ec-17c3-4373-b59e-b7e1b01907d3" providerId="ADAL" clId="{686BAD5B-BAC7-4D85-BB6D-013F0CB66EF1}" dt="2019-06-28T04:48:17.232" v="696" actId="1076"/>
          <ac:grpSpMkLst>
            <pc:docMk/>
            <pc:sldMk cId="1297282450" sldId="457"/>
            <ac:grpSpMk id="4" creationId="{9D6EAF25-02DD-4D57-9F18-F3D13B07797C}"/>
          </ac:grpSpMkLst>
        </pc:grpChg>
        <pc:picChg chg="add mod modCrop">
          <ac:chgData name="Mafalda Guimarães Nunes" userId="8fd328ec-17c3-4373-b59e-b7e1b01907d3" providerId="ADAL" clId="{686BAD5B-BAC7-4D85-BB6D-013F0CB66EF1}" dt="2019-06-28T04:48:06.189" v="695" actId="164"/>
          <ac:picMkLst>
            <pc:docMk/>
            <pc:sldMk cId="1297282450" sldId="457"/>
            <ac:picMk id="3" creationId="{DF8F61BB-D81F-4349-8CAB-191C403C170F}"/>
          </ac:picMkLst>
        </pc:picChg>
        <pc:picChg chg="del">
          <ac:chgData name="Mafalda Guimarães Nunes" userId="8fd328ec-17c3-4373-b59e-b7e1b01907d3" providerId="ADAL" clId="{686BAD5B-BAC7-4D85-BB6D-013F0CB66EF1}" dt="2019-06-28T04:47:22.773" v="685" actId="478"/>
          <ac:picMkLst>
            <pc:docMk/>
            <pc:sldMk cId="1297282450" sldId="457"/>
            <ac:picMk id="9" creationId="{2FB9BDA8-12A2-4D72-A796-5CD77E8E0796}"/>
          </ac:picMkLst>
        </pc:picChg>
        <pc:picChg chg="del mod">
          <ac:chgData name="Mafalda Guimarães Nunes" userId="8fd328ec-17c3-4373-b59e-b7e1b01907d3" providerId="ADAL" clId="{686BAD5B-BAC7-4D85-BB6D-013F0CB66EF1}" dt="2019-06-28T04:47:20.897" v="684" actId="478"/>
          <ac:picMkLst>
            <pc:docMk/>
            <pc:sldMk cId="1297282450" sldId="457"/>
            <ac:picMk id="10" creationId="{BD239AF1-F6C0-4A56-9C1A-4B2EEAB340EC}"/>
          </ac:picMkLst>
        </pc:picChg>
        <pc:picChg chg="add mod modCrop">
          <ac:chgData name="Mafalda Guimarães Nunes" userId="8fd328ec-17c3-4373-b59e-b7e1b01907d3" providerId="ADAL" clId="{686BAD5B-BAC7-4D85-BB6D-013F0CB66EF1}" dt="2019-06-28T04:48:06.189" v="695" actId="164"/>
          <ac:picMkLst>
            <pc:docMk/>
            <pc:sldMk cId="1297282450" sldId="457"/>
            <ac:picMk id="11" creationId="{3339C92F-E4A0-49E4-9D9C-E1892A12FA10}"/>
          </ac:picMkLst>
        </pc:picChg>
      </pc:sldChg>
      <pc:sldChg chg="addSp delSp modSp add modTransition modAnim">
        <pc:chgData name="Mafalda Guimarães Nunes" userId="8fd328ec-17c3-4373-b59e-b7e1b01907d3" providerId="ADAL" clId="{686BAD5B-BAC7-4D85-BB6D-013F0CB66EF1}" dt="2019-06-28T13:35:50.856" v="909"/>
        <pc:sldMkLst>
          <pc:docMk/>
          <pc:sldMk cId="3402762910" sldId="458"/>
        </pc:sldMkLst>
        <pc:spChg chg="mod">
          <ac:chgData name="Mafalda Guimarães Nunes" userId="8fd328ec-17c3-4373-b59e-b7e1b01907d3" providerId="ADAL" clId="{686BAD5B-BAC7-4D85-BB6D-013F0CB66EF1}" dt="2019-06-28T04:50:48.690" v="820" actId="1035"/>
          <ac:spMkLst>
            <pc:docMk/>
            <pc:sldMk cId="3402762910" sldId="458"/>
            <ac:spMk id="12" creationId="{F47ABAE6-CE74-46F4-B2AD-3E28C1A09F0C}"/>
          </ac:spMkLst>
        </pc:spChg>
        <pc:grpChg chg="del">
          <ac:chgData name="Mafalda Guimarães Nunes" userId="8fd328ec-17c3-4373-b59e-b7e1b01907d3" providerId="ADAL" clId="{686BAD5B-BAC7-4D85-BB6D-013F0CB66EF1}" dt="2019-06-28T04:50:50.362" v="821" actId="478"/>
          <ac:grpSpMkLst>
            <pc:docMk/>
            <pc:sldMk cId="3402762910" sldId="458"/>
            <ac:grpSpMk id="4" creationId="{9D6EAF25-02DD-4D57-9F18-F3D13B07797C}"/>
          </ac:grpSpMkLst>
        </pc:grpChg>
        <pc:picChg chg="add mod modCrop">
          <ac:chgData name="Mafalda Guimarães Nunes" userId="8fd328ec-17c3-4373-b59e-b7e1b01907d3" providerId="ADAL" clId="{686BAD5B-BAC7-4D85-BB6D-013F0CB66EF1}" dt="2019-06-28T04:51:30.863" v="838" actId="732"/>
          <ac:picMkLst>
            <pc:docMk/>
            <pc:sldMk cId="3402762910" sldId="458"/>
            <ac:picMk id="6" creationId="{924C6D40-FAE9-4084-9281-DE6EB1EA30B9}"/>
          </ac:picMkLst>
        </pc:picChg>
      </pc:sldChg>
      <pc:sldChg chg="modTransition modAnim">
        <pc:chgData name="Mafalda Guimarães Nunes" userId="8fd328ec-17c3-4373-b59e-b7e1b01907d3" providerId="ADAL" clId="{686BAD5B-BAC7-4D85-BB6D-013F0CB66EF1}" dt="2019-06-28T13:35:49.130" v="908"/>
        <pc:sldMkLst>
          <pc:docMk/>
          <pc:sldMk cId="1934877975" sldId="459"/>
        </pc:sldMkLst>
      </pc:sldChg>
      <pc:sldChg chg="modSp modTransition modAnim">
        <pc:chgData name="Mafalda Guimarães Nunes" userId="8fd328ec-17c3-4373-b59e-b7e1b01907d3" providerId="ADAL" clId="{686BAD5B-BAC7-4D85-BB6D-013F0CB66EF1}" dt="2019-06-28T13:35:59.266" v="911"/>
        <pc:sldMkLst>
          <pc:docMk/>
          <pc:sldMk cId="615262426" sldId="460"/>
        </pc:sldMkLst>
        <pc:picChg chg="mod">
          <ac:chgData name="Mafalda Guimarães Nunes" userId="8fd328ec-17c3-4373-b59e-b7e1b01907d3" providerId="ADAL" clId="{686BAD5B-BAC7-4D85-BB6D-013F0CB66EF1}" dt="2019-06-28T13:35:55.928" v="910" actId="208"/>
          <ac:picMkLst>
            <pc:docMk/>
            <pc:sldMk cId="615262426" sldId="460"/>
            <ac:picMk id="3" creationId="{6C1BD1E9-0AF2-AE49-BE5C-4047A14DDB76}"/>
          </ac:picMkLst>
        </pc:picChg>
      </pc:sldChg>
      <pc:sldChg chg="modSp">
        <pc:chgData name="Mafalda Guimarães Nunes" userId="8fd328ec-17c3-4373-b59e-b7e1b01907d3" providerId="ADAL" clId="{686BAD5B-BAC7-4D85-BB6D-013F0CB66EF1}" dt="2019-06-28T12:04:26.613" v="875" actId="1035"/>
        <pc:sldMkLst>
          <pc:docMk/>
          <pc:sldMk cId="1078143208" sldId="463"/>
        </pc:sldMkLst>
        <pc:graphicFrameChg chg="mod">
          <ac:chgData name="Mafalda Guimarães Nunes" userId="8fd328ec-17c3-4373-b59e-b7e1b01907d3" providerId="ADAL" clId="{686BAD5B-BAC7-4D85-BB6D-013F0CB66EF1}" dt="2019-06-28T12:04:26.613" v="875" actId="1035"/>
          <ac:graphicFrameMkLst>
            <pc:docMk/>
            <pc:sldMk cId="1078143208" sldId="463"/>
            <ac:graphicFrameMk id="4" creationId="{50753C2C-1032-7D43-A951-A69CEDEA8034}"/>
          </ac:graphicFrameMkLst>
        </pc:graphicFrameChg>
        <pc:graphicFrameChg chg="mod">
          <ac:chgData name="Mafalda Guimarães Nunes" userId="8fd328ec-17c3-4373-b59e-b7e1b01907d3" providerId="ADAL" clId="{686BAD5B-BAC7-4D85-BB6D-013F0CB66EF1}" dt="2019-06-28T12:04:26.613" v="875" actId="1035"/>
          <ac:graphicFrameMkLst>
            <pc:docMk/>
            <pc:sldMk cId="1078143208" sldId="463"/>
            <ac:graphicFrameMk id="6" creationId="{6939423E-FB29-447A-A93E-E2617F22FF67}"/>
          </ac:graphicFrameMkLst>
        </pc:graphicFrameChg>
      </pc:sldChg>
      <pc:sldChg chg="addSp modSp">
        <pc:chgData name="Mafalda Guimarães Nunes" userId="8fd328ec-17c3-4373-b59e-b7e1b01907d3" providerId="ADAL" clId="{686BAD5B-BAC7-4D85-BB6D-013F0CB66EF1}" dt="2019-07-01T22:35:03.407" v="1333" actId="1037"/>
        <pc:sldMkLst>
          <pc:docMk/>
          <pc:sldMk cId="3227396106" sldId="465"/>
        </pc:sldMkLst>
        <pc:spChg chg="add mod">
          <ac:chgData name="Mafalda Guimarães Nunes" userId="8fd328ec-17c3-4373-b59e-b7e1b01907d3" providerId="ADAL" clId="{686BAD5B-BAC7-4D85-BB6D-013F0CB66EF1}" dt="2019-07-01T22:21:37.736" v="1051" actId="20577"/>
          <ac:spMkLst>
            <pc:docMk/>
            <pc:sldMk cId="3227396106" sldId="465"/>
            <ac:spMk id="5" creationId="{44AAE164-DE7F-470D-AC9D-AEB266EEED90}"/>
          </ac:spMkLst>
        </pc:spChg>
        <pc:spChg chg="mod">
          <ac:chgData name="Mafalda Guimarães Nunes" userId="8fd328ec-17c3-4373-b59e-b7e1b01907d3" providerId="ADAL" clId="{686BAD5B-BAC7-4D85-BB6D-013F0CB66EF1}" dt="2019-07-01T22:35:03.407" v="1333" actId="1037"/>
          <ac:spMkLst>
            <pc:docMk/>
            <pc:sldMk cId="3227396106" sldId="465"/>
            <ac:spMk id="6" creationId="{711C3D8B-F5A6-7149-8DBF-150BD4E100EB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21.514" v="1335"/>
        <pc:sldMkLst>
          <pc:docMk/>
          <pc:sldMk cId="3222159753" sldId="466"/>
        </pc:sldMkLst>
        <pc:spChg chg="del">
          <ac:chgData name="Mafalda Guimarães Nunes" userId="8fd328ec-17c3-4373-b59e-b7e1b01907d3" providerId="ADAL" clId="{686BAD5B-BAC7-4D85-BB6D-013F0CB66EF1}" dt="2019-07-01T22:21:46.010" v="1053" actId="478"/>
          <ac:spMkLst>
            <pc:docMk/>
            <pc:sldMk cId="3222159753" sldId="466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2:01.340" v="1058" actId="20577"/>
          <ac:spMkLst>
            <pc:docMk/>
            <pc:sldMk cId="3222159753" sldId="466"/>
            <ac:spMk id="6" creationId="{16ABB424-A551-4DF1-971A-1BC0C87B7574}"/>
          </ac:spMkLst>
        </pc:spChg>
        <pc:spChg chg="add del">
          <ac:chgData name="Mafalda Guimarães Nunes" userId="8fd328ec-17c3-4373-b59e-b7e1b01907d3" providerId="ADAL" clId="{686BAD5B-BAC7-4D85-BB6D-013F0CB66EF1}" dt="2019-07-01T22:35:21.084" v="1334" actId="478"/>
          <ac:spMkLst>
            <pc:docMk/>
            <pc:sldMk cId="3222159753" sldId="466"/>
            <ac:spMk id="8" creationId="{2C2CBFB4-FF5C-44A9-BFB2-EF1D57F1A523}"/>
          </ac:spMkLst>
        </pc:spChg>
        <pc:spChg chg="add">
          <ac:chgData name="Mafalda Guimarães Nunes" userId="8fd328ec-17c3-4373-b59e-b7e1b01907d3" providerId="ADAL" clId="{686BAD5B-BAC7-4D85-BB6D-013F0CB66EF1}" dt="2019-07-01T22:35:21.514" v="1335"/>
          <ac:spMkLst>
            <pc:docMk/>
            <pc:sldMk cId="3222159753" sldId="466"/>
            <ac:spMk id="9" creationId="{30F2D06D-BFF5-4479-B38E-F840B960653A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27.508" v="1339" actId="20577"/>
        <pc:sldMkLst>
          <pc:docMk/>
          <pc:sldMk cId="3927929453" sldId="467"/>
        </pc:sldMkLst>
        <pc:spChg chg="del mod">
          <ac:chgData name="Mafalda Guimarães Nunes" userId="8fd328ec-17c3-4373-b59e-b7e1b01907d3" providerId="ADAL" clId="{686BAD5B-BAC7-4D85-BB6D-013F0CB66EF1}" dt="2019-07-01T22:35:25.533" v="1336" actId="478"/>
          <ac:spMkLst>
            <pc:docMk/>
            <pc:sldMk cId="3927929453" sldId="467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2:25.091" v="1081" actId="20577"/>
          <ac:spMkLst>
            <pc:docMk/>
            <pc:sldMk cId="3927929453" sldId="467"/>
            <ac:spMk id="5" creationId="{367E3E73-E59C-4174-921C-FAEC3BBC3D66}"/>
          </ac:spMkLst>
        </pc:spChg>
        <pc:spChg chg="add mod">
          <ac:chgData name="Mafalda Guimarães Nunes" userId="8fd328ec-17c3-4373-b59e-b7e1b01907d3" providerId="ADAL" clId="{686BAD5B-BAC7-4D85-BB6D-013F0CB66EF1}" dt="2019-07-01T22:35:27.508" v="1339" actId="20577"/>
          <ac:spMkLst>
            <pc:docMk/>
            <pc:sldMk cId="3927929453" sldId="467"/>
            <ac:spMk id="6" creationId="{82B832F9-7B41-4BB5-A672-24A3F3E3FB16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32.994" v="1343" actId="20577"/>
        <pc:sldMkLst>
          <pc:docMk/>
          <pc:sldMk cId="1601494317" sldId="468"/>
        </pc:sldMkLst>
        <pc:spChg chg="del">
          <ac:chgData name="Mafalda Guimarães Nunes" userId="8fd328ec-17c3-4373-b59e-b7e1b01907d3" providerId="ADAL" clId="{686BAD5B-BAC7-4D85-BB6D-013F0CB66EF1}" dt="2019-07-01T22:22:38.303" v="1084" actId="478"/>
          <ac:spMkLst>
            <pc:docMk/>
            <pc:sldMk cId="1601494317" sldId="468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22:30.253" v="1083"/>
          <ac:spMkLst>
            <pc:docMk/>
            <pc:sldMk cId="1601494317" sldId="468"/>
            <ac:spMk id="5" creationId="{50AA90C8-DA1B-4870-8F51-25AD939A61E4}"/>
          </ac:spMkLst>
        </pc:spChg>
        <pc:spChg chg="add del">
          <ac:chgData name="Mafalda Guimarães Nunes" userId="8fd328ec-17c3-4373-b59e-b7e1b01907d3" providerId="ADAL" clId="{686BAD5B-BAC7-4D85-BB6D-013F0CB66EF1}" dt="2019-07-01T22:35:30.487" v="1340" actId="478"/>
          <ac:spMkLst>
            <pc:docMk/>
            <pc:sldMk cId="1601494317" sldId="468"/>
            <ac:spMk id="6" creationId="{9D3CC021-865A-407E-BD72-83C8FD882894}"/>
          </ac:spMkLst>
        </pc:spChg>
        <pc:spChg chg="add">
          <ac:chgData name="Mafalda Guimarães Nunes" userId="8fd328ec-17c3-4373-b59e-b7e1b01907d3" providerId="ADAL" clId="{686BAD5B-BAC7-4D85-BB6D-013F0CB66EF1}" dt="2019-07-01T22:22:38.627" v="1085"/>
          <ac:spMkLst>
            <pc:docMk/>
            <pc:sldMk cId="1601494317" sldId="468"/>
            <ac:spMk id="8" creationId="{D1F61A48-BA29-48EE-B6A5-21BC640F775C}"/>
          </ac:spMkLst>
        </pc:spChg>
        <pc:spChg chg="add mod">
          <ac:chgData name="Mafalda Guimarães Nunes" userId="8fd328ec-17c3-4373-b59e-b7e1b01907d3" providerId="ADAL" clId="{686BAD5B-BAC7-4D85-BB6D-013F0CB66EF1}" dt="2019-07-01T22:35:32.994" v="1343" actId="20577"/>
          <ac:spMkLst>
            <pc:docMk/>
            <pc:sldMk cId="1601494317" sldId="468"/>
            <ac:spMk id="9" creationId="{C1B21EA6-1149-4E38-8793-D5450538F202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39.410" v="1349" actId="6549"/>
        <pc:sldMkLst>
          <pc:docMk/>
          <pc:sldMk cId="1502569681" sldId="469"/>
        </pc:sldMkLst>
        <pc:spChg chg="del mod">
          <ac:chgData name="Mafalda Guimarães Nunes" userId="8fd328ec-17c3-4373-b59e-b7e1b01907d3" providerId="ADAL" clId="{686BAD5B-BAC7-4D85-BB6D-013F0CB66EF1}" dt="2019-07-01T22:35:36.474" v="1344" actId="478"/>
          <ac:spMkLst>
            <pc:docMk/>
            <pc:sldMk cId="1502569681" sldId="469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3:09.259" v="1111" actId="20577"/>
          <ac:spMkLst>
            <pc:docMk/>
            <pc:sldMk cId="1502569681" sldId="469"/>
            <ac:spMk id="5" creationId="{A18C5E6F-BA49-46BE-BD60-325369F55735}"/>
          </ac:spMkLst>
        </pc:spChg>
        <pc:spChg chg="add mod">
          <ac:chgData name="Mafalda Guimarães Nunes" userId="8fd328ec-17c3-4373-b59e-b7e1b01907d3" providerId="ADAL" clId="{686BAD5B-BAC7-4D85-BB6D-013F0CB66EF1}" dt="2019-07-01T22:35:39.410" v="1349" actId="6549"/>
          <ac:spMkLst>
            <pc:docMk/>
            <pc:sldMk cId="1502569681" sldId="469"/>
            <ac:spMk id="6" creationId="{1A982A2C-3CF4-4817-97FE-A1B167C9EE98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45.217" v="1355" actId="20577"/>
        <pc:sldMkLst>
          <pc:docMk/>
          <pc:sldMk cId="743268731" sldId="470"/>
        </pc:sldMkLst>
        <pc:spChg chg="del mod">
          <ac:chgData name="Mafalda Guimarães Nunes" userId="8fd328ec-17c3-4373-b59e-b7e1b01907d3" providerId="ADAL" clId="{686BAD5B-BAC7-4D85-BB6D-013F0CB66EF1}" dt="2019-07-01T22:35:42.653" v="1350" actId="478"/>
          <ac:spMkLst>
            <pc:docMk/>
            <pc:sldMk cId="743268731" sldId="470"/>
            <ac:spMk id="2" creationId="{5A7C18BF-C64B-034A-896A-1044E2B32AEB}"/>
          </ac:spMkLst>
        </pc:spChg>
        <pc:spChg chg="add">
          <ac:chgData name="Mafalda Guimarães Nunes" userId="8fd328ec-17c3-4373-b59e-b7e1b01907d3" providerId="ADAL" clId="{686BAD5B-BAC7-4D85-BB6D-013F0CB66EF1}" dt="2019-07-01T22:23:20.997" v="1116"/>
          <ac:spMkLst>
            <pc:docMk/>
            <pc:sldMk cId="743268731" sldId="470"/>
            <ac:spMk id="5" creationId="{6189D1CC-7CA4-4429-B62C-A376A7247092}"/>
          </ac:spMkLst>
        </pc:spChg>
        <pc:spChg chg="add mod">
          <ac:chgData name="Mafalda Guimarães Nunes" userId="8fd328ec-17c3-4373-b59e-b7e1b01907d3" providerId="ADAL" clId="{686BAD5B-BAC7-4D85-BB6D-013F0CB66EF1}" dt="2019-07-01T22:35:45.217" v="1355" actId="20577"/>
          <ac:spMkLst>
            <pc:docMk/>
            <pc:sldMk cId="743268731" sldId="470"/>
            <ac:spMk id="6" creationId="{7CA91097-1A4D-4CAE-9BF7-A0DC4DE3074C}"/>
          </ac:spMkLst>
        </pc:spChg>
      </pc:sldChg>
      <pc:sldChg chg="addSp delSp">
        <pc:chgData name="Mafalda Guimarães Nunes" userId="8fd328ec-17c3-4373-b59e-b7e1b01907d3" providerId="ADAL" clId="{686BAD5B-BAC7-4D85-BB6D-013F0CB66EF1}" dt="2019-07-01T22:36:02.321" v="1368"/>
        <pc:sldMkLst>
          <pc:docMk/>
          <pc:sldMk cId="3363101197" sldId="471"/>
        </pc:sldMkLst>
        <pc:spChg chg="del">
          <ac:chgData name="Mafalda Guimarães Nunes" userId="8fd328ec-17c3-4373-b59e-b7e1b01907d3" providerId="ADAL" clId="{686BAD5B-BAC7-4D85-BB6D-013F0CB66EF1}" dt="2019-07-01T22:24:11.987" v="1147" actId="478"/>
          <ac:spMkLst>
            <pc:docMk/>
            <pc:sldMk cId="3363101197" sldId="471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01.941" v="1367" actId="478"/>
          <ac:spMkLst>
            <pc:docMk/>
            <pc:sldMk cId="3363101197" sldId="471"/>
            <ac:spMk id="5" creationId="{0BE4EE0E-4A7C-4F4C-8BE0-BD021A82DD21}"/>
          </ac:spMkLst>
        </pc:spChg>
        <pc:spChg chg="add">
          <ac:chgData name="Mafalda Guimarães Nunes" userId="8fd328ec-17c3-4373-b59e-b7e1b01907d3" providerId="ADAL" clId="{686BAD5B-BAC7-4D85-BB6D-013F0CB66EF1}" dt="2019-07-01T22:24:16.086" v="1149"/>
          <ac:spMkLst>
            <pc:docMk/>
            <pc:sldMk cId="3363101197" sldId="471"/>
            <ac:spMk id="6" creationId="{8478945A-0FFF-47E9-8EDD-77B16F4E8F35}"/>
          </ac:spMkLst>
        </pc:spChg>
        <pc:spChg chg="add">
          <ac:chgData name="Mafalda Guimarães Nunes" userId="8fd328ec-17c3-4373-b59e-b7e1b01907d3" providerId="ADAL" clId="{686BAD5B-BAC7-4D85-BB6D-013F0CB66EF1}" dt="2019-07-01T22:36:02.321" v="1368"/>
          <ac:spMkLst>
            <pc:docMk/>
            <pc:sldMk cId="3363101197" sldId="471"/>
            <ac:spMk id="8" creationId="{91CED47D-ACAF-44A1-BFFF-5C150FF2A8DF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58.621" v="1366" actId="1037"/>
        <pc:sldMkLst>
          <pc:docMk/>
          <pc:sldMk cId="1864601590" sldId="472"/>
        </pc:sldMkLst>
        <pc:spChg chg="del mod">
          <ac:chgData name="Mafalda Guimarães Nunes" userId="8fd328ec-17c3-4373-b59e-b7e1b01907d3" providerId="ADAL" clId="{686BAD5B-BAC7-4D85-BB6D-013F0CB66EF1}" dt="2019-07-01T22:35:49.397" v="1356" actId="478"/>
          <ac:spMkLst>
            <pc:docMk/>
            <pc:sldMk cId="1864601590" sldId="472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4:04.782" v="1146" actId="20577"/>
          <ac:spMkLst>
            <pc:docMk/>
            <pc:sldMk cId="1864601590" sldId="472"/>
            <ac:spMk id="5" creationId="{A9E81894-0CEB-4304-A806-D8E4EA1F3136}"/>
          </ac:spMkLst>
        </pc:spChg>
        <pc:spChg chg="add mod">
          <ac:chgData name="Mafalda Guimarães Nunes" userId="8fd328ec-17c3-4373-b59e-b7e1b01907d3" providerId="ADAL" clId="{686BAD5B-BAC7-4D85-BB6D-013F0CB66EF1}" dt="2019-07-01T22:35:58.621" v="1366" actId="1037"/>
          <ac:spMkLst>
            <pc:docMk/>
            <pc:sldMk cId="1864601590" sldId="472"/>
            <ac:spMk id="6" creationId="{36A9D2A7-EA9D-4D1B-B3D7-4B3FA14D91D4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07.607" v="1372" actId="20577"/>
        <pc:sldMkLst>
          <pc:docMk/>
          <pc:sldMk cId="3793567266" sldId="473"/>
        </pc:sldMkLst>
        <pc:spChg chg="del mod">
          <ac:chgData name="Mafalda Guimarães Nunes" userId="8fd328ec-17c3-4373-b59e-b7e1b01907d3" providerId="ADAL" clId="{686BAD5B-BAC7-4D85-BB6D-013F0CB66EF1}" dt="2019-07-01T22:36:05.409" v="1369" actId="478"/>
          <ac:spMkLst>
            <pc:docMk/>
            <pc:sldMk cId="3793567266" sldId="473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4:57.039" v="1183" actId="20577"/>
          <ac:spMkLst>
            <pc:docMk/>
            <pc:sldMk cId="3793567266" sldId="473"/>
            <ac:spMk id="5" creationId="{3D8C3E5D-7F26-436F-9CB7-5C25A87B2809}"/>
          </ac:spMkLst>
        </pc:spChg>
        <pc:spChg chg="add mod">
          <ac:chgData name="Mafalda Guimarães Nunes" userId="8fd328ec-17c3-4373-b59e-b7e1b01907d3" providerId="ADAL" clId="{686BAD5B-BAC7-4D85-BB6D-013F0CB66EF1}" dt="2019-07-01T22:36:07.607" v="1372" actId="20577"/>
          <ac:spMkLst>
            <pc:docMk/>
            <pc:sldMk cId="3793567266" sldId="473"/>
            <ac:spMk id="6" creationId="{2E224070-BE9E-46FC-87F8-B4501D26351A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13.450" v="1376" actId="20577"/>
        <pc:sldMkLst>
          <pc:docMk/>
          <pc:sldMk cId="3960661636" sldId="474"/>
        </pc:sldMkLst>
        <pc:spChg chg="del">
          <ac:chgData name="Mafalda Guimarães Nunes" userId="8fd328ec-17c3-4373-b59e-b7e1b01907d3" providerId="ADAL" clId="{686BAD5B-BAC7-4D85-BB6D-013F0CB66EF1}" dt="2019-07-01T22:25:03.456" v="1184" actId="478"/>
          <ac:spMkLst>
            <pc:docMk/>
            <pc:sldMk cId="3960661636" sldId="474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11.239" v="1373" actId="478"/>
          <ac:spMkLst>
            <pc:docMk/>
            <pc:sldMk cId="3960661636" sldId="474"/>
            <ac:spMk id="5" creationId="{4AE907EF-C4EC-4F1F-B98C-1A14AC29C3B5}"/>
          </ac:spMkLst>
        </pc:spChg>
        <pc:spChg chg="add">
          <ac:chgData name="Mafalda Guimarães Nunes" userId="8fd328ec-17c3-4373-b59e-b7e1b01907d3" providerId="ADAL" clId="{686BAD5B-BAC7-4D85-BB6D-013F0CB66EF1}" dt="2019-07-01T22:25:03.955" v="1185"/>
          <ac:spMkLst>
            <pc:docMk/>
            <pc:sldMk cId="3960661636" sldId="474"/>
            <ac:spMk id="6" creationId="{FA318804-F646-416D-B990-3E2C76884BF9}"/>
          </ac:spMkLst>
        </pc:spChg>
        <pc:spChg chg="add mod">
          <ac:chgData name="Mafalda Guimarães Nunes" userId="8fd328ec-17c3-4373-b59e-b7e1b01907d3" providerId="ADAL" clId="{686BAD5B-BAC7-4D85-BB6D-013F0CB66EF1}" dt="2019-07-01T22:36:13.450" v="1376" actId="20577"/>
          <ac:spMkLst>
            <pc:docMk/>
            <pc:sldMk cId="3960661636" sldId="474"/>
            <ac:spMk id="8" creationId="{0DB5D73D-401F-4DF6-912A-F04E1E304035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18.718" v="1380" actId="20577"/>
        <pc:sldMkLst>
          <pc:docMk/>
          <pc:sldMk cId="1011239114" sldId="475"/>
        </pc:sldMkLst>
        <pc:spChg chg="del">
          <ac:chgData name="Mafalda Guimarães Nunes" userId="8fd328ec-17c3-4373-b59e-b7e1b01907d3" providerId="ADAL" clId="{686BAD5B-BAC7-4D85-BB6D-013F0CB66EF1}" dt="2019-07-01T22:25:07.898" v="1186" actId="478"/>
          <ac:spMkLst>
            <pc:docMk/>
            <pc:sldMk cId="1011239114" sldId="475"/>
            <ac:spMk id="2" creationId="{5A7C18BF-C64B-034A-896A-1044E2B32AEB}"/>
          </ac:spMkLst>
        </pc:spChg>
        <pc:spChg chg="add del mod">
          <ac:chgData name="Mafalda Guimarães Nunes" userId="8fd328ec-17c3-4373-b59e-b7e1b01907d3" providerId="ADAL" clId="{686BAD5B-BAC7-4D85-BB6D-013F0CB66EF1}" dt="2019-07-01T22:36:16.729" v="1377" actId="478"/>
          <ac:spMkLst>
            <pc:docMk/>
            <pc:sldMk cId="1011239114" sldId="475"/>
            <ac:spMk id="5" creationId="{EC8E02A5-A5FF-474D-ADF5-84B516708BD5}"/>
          </ac:spMkLst>
        </pc:spChg>
        <pc:spChg chg="add mod">
          <ac:chgData name="Mafalda Guimarães Nunes" userId="8fd328ec-17c3-4373-b59e-b7e1b01907d3" providerId="ADAL" clId="{686BAD5B-BAC7-4D85-BB6D-013F0CB66EF1}" dt="2019-07-01T22:25:33.734" v="1200" actId="20577"/>
          <ac:spMkLst>
            <pc:docMk/>
            <pc:sldMk cId="1011239114" sldId="475"/>
            <ac:spMk id="6" creationId="{2869BECA-2239-4342-B3AC-DA83AAC51A3A}"/>
          </ac:spMkLst>
        </pc:spChg>
        <pc:spChg chg="add mod">
          <ac:chgData name="Mafalda Guimarães Nunes" userId="8fd328ec-17c3-4373-b59e-b7e1b01907d3" providerId="ADAL" clId="{686BAD5B-BAC7-4D85-BB6D-013F0CB66EF1}" dt="2019-07-01T22:36:18.718" v="1380" actId="20577"/>
          <ac:spMkLst>
            <pc:docMk/>
            <pc:sldMk cId="1011239114" sldId="475"/>
            <ac:spMk id="8" creationId="{587445FB-5B1C-454D-AB01-AD1DBDA7C770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23.826" v="1384" actId="20577"/>
        <pc:sldMkLst>
          <pc:docMk/>
          <pc:sldMk cId="3985290652" sldId="476"/>
        </pc:sldMkLst>
        <pc:spChg chg="del">
          <ac:chgData name="Mafalda Guimarães Nunes" userId="8fd328ec-17c3-4373-b59e-b7e1b01907d3" providerId="ADAL" clId="{686BAD5B-BAC7-4D85-BB6D-013F0CB66EF1}" dt="2019-07-01T22:25:48.317" v="1204" actId="478"/>
          <ac:spMkLst>
            <pc:docMk/>
            <pc:sldMk cId="3985290652" sldId="476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21.954" v="1381" actId="478"/>
          <ac:spMkLst>
            <pc:docMk/>
            <pc:sldMk cId="3985290652" sldId="476"/>
            <ac:spMk id="6" creationId="{46E01729-641C-474A-A9CF-A2E9AA3E9929}"/>
          </ac:spMkLst>
        </pc:spChg>
        <pc:spChg chg="add">
          <ac:chgData name="Mafalda Guimarães Nunes" userId="8fd328ec-17c3-4373-b59e-b7e1b01907d3" providerId="ADAL" clId="{686BAD5B-BAC7-4D85-BB6D-013F0CB66EF1}" dt="2019-07-01T22:25:48.838" v="1205"/>
          <ac:spMkLst>
            <pc:docMk/>
            <pc:sldMk cId="3985290652" sldId="476"/>
            <ac:spMk id="8" creationId="{9A6908B1-CCE5-4CCE-8653-E2B57297300E}"/>
          </ac:spMkLst>
        </pc:spChg>
        <pc:spChg chg="add mod">
          <ac:chgData name="Mafalda Guimarães Nunes" userId="8fd328ec-17c3-4373-b59e-b7e1b01907d3" providerId="ADAL" clId="{686BAD5B-BAC7-4D85-BB6D-013F0CB66EF1}" dt="2019-07-01T22:36:23.826" v="1384" actId="20577"/>
          <ac:spMkLst>
            <pc:docMk/>
            <pc:sldMk cId="3985290652" sldId="476"/>
            <ac:spMk id="9" creationId="{9A9C6D33-C829-4714-B753-0104E25909BD}"/>
          </ac:spMkLst>
        </pc:spChg>
        <pc:picChg chg="add del">
          <ac:chgData name="Mafalda Guimarães Nunes" userId="8fd328ec-17c3-4373-b59e-b7e1b01907d3" providerId="ADAL" clId="{686BAD5B-BAC7-4D85-BB6D-013F0CB66EF1}" dt="2019-07-01T22:25:46.475" v="1203" actId="478"/>
          <ac:picMkLst>
            <pc:docMk/>
            <pc:sldMk cId="3985290652" sldId="476"/>
            <ac:picMk id="3" creationId="{9D97D8E5-4313-A243-AA5D-04C089998A02}"/>
          </ac:picMkLst>
        </pc:picChg>
      </pc:sldChg>
      <pc:sldChg chg="addSp delSp modSp">
        <pc:chgData name="Mafalda Guimarães Nunes" userId="8fd328ec-17c3-4373-b59e-b7e1b01907d3" providerId="ADAL" clId="{686BAD5B-BAC7-4D85-BB6D-013F0CB66EF1}" dt="2019-07-01T22:36:39.659" v="1403" actId="1038"/>
        <pc:sldMkLst>
          <pc:docMk/>
          <pc:sldMk cId="334871292" sldId="478"/>
        </pc:sldMkLst>
        <pc:spChg chg="del mod">
          <ac:chgData name="Mafalda Guimarães Nunes" userId="8fd328ec-17c3-4373-b59e-b7e1b01907d3" providerId="ADAL" clId="{686BAD5B-BAC7-4D85-BB6D-013F0CB66EF1}" dt="2019-07-01T22:36:29.184" v="1385" actId="478"/>
          <ac:spMkLst>
            <pc:docMk/>
            <pc:sldMk cId="334871292" sldId="478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6:28.538" v="1223" actId="20577"/>
          <ac:spMkLst>
            <pc:docMk/>
            <pc:sldMk cId="334871292" sldId="478"/>
            <ac:spMk id="5" creationId="{32471B72-AA79-4A4D-90DE-7DBAC35EDF21}"/>
          </ac:spMkLst>
        </pc:spChg>
        <pc:spChg chg="add mod">
          <ac:chgData name="Mafalda Guimarães Nunes" userId="8fd328ec-17c3-4373-b59e-b7e1b01907d3" providerId="ADAL" clId="{686BAD5B-BAC7-4D85-BB6D-013F0CB66EF1}" dt="2019-07-01T22:36:39.659" v="1403" actId="1038"/>
          <ac:spMkLst>
            <pc:docMk/>
            <pc:sldMk cId="334871292" sldId="478"/>
            <ac:spMk id="6" creationId="{FB10BD25-B1CA-4D73-AA20-1B0F206632F8}"/>
          </ac:spMkLst>
        </pc:spChg>
      </pc:sldChg>
      <pc:sldChg chg="addSp delSp">
        <pc:chgData name="Mafalda Guimarães Nunes" userId="8fd328ec-17c3-4373-b59e-b7e1b01907d3" providerId="ADAL" clId="{686BAD5B-BAC7-4D85-BB6D-013F0CB66EF1}" dt="2019-07-01T22:36:43.577" v="1405"/>
        <pc:sldMkLst>
          <pc:docMk/>
          <pc:sldMk cId="2058689863" sldId="479"/>
        </pc:sldMkLst>
        <pc:spChg chg="del">
          <ac:chgData name="Mafalda Guimarães Nunes" userId="8fd328ec-17c3-4373-b59e-b7e1b01907d3" providerId="ADAL" clId="{686BAD5B-BAC7-4D85-BB6D-013F0CB66EF1}" dt="2019-07-01T22:26:34.745" v="1224" actId="478"/>
          <ac:spMkLst>
            <pc:docMk/>
            <pc:sldMk cId="2058689863" sldId="479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43.148" v="1404" actId="478"/>
          <ac:spMkLst>
            <pc:docMk/>
            <pc:sldMk cId="2058689863" sldId="479"/>
            <ac:spMk id="5" creationId="{ED957F41-6737-4CE5-BB53-3D3ADD9C361A}"/>
          </ac:spMkLst>
        </pc:spChg>
        <pc:spChg chg="add">
          <ac:chgData name="Mafalda Guimarães Nunes" userId="8fd328ec-17c3-4373-b59e-b7e1b01907d3" providerId="ADAL" clId="{686BAD5B-BAC7-4D85-BB6D-013F0CB66EF1}" dt="2019-07-01T22:26:35.412" v="1225"/>
          <ac:spMkLst>
            <pc:docMk/>
            <pc:sldMk cId="2058689863" sldId="479"/>
            <ac:spMk id="6" creationId="{F1723D01-82D2-4A28-ADA1-C65377EBBAEA}"/>
          </ac:spMkLst>
        </pc:spChg>
        <pc:spChg chg="add">
          <ac:chgData name="Mafalda Guimarães Nunes" userId="8fd328ec-17c3-4373-b59e-b7e1b01907d3" providerId="ADAL" clId="{686BAD5B-BAC7-4D85-BB6D-013F0CB66EF1}" dt="2019-07-01T22:36:43.577" v="1405"/>
          <ac:spMkLst>
            <pc:docMk/>
            <pc:sldMk cId="2058689863" sldId="479"/>
            <ac:spMk id="8" creationId="{97112CF6-24D7-4657-AE48-71BC1D09A069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50.126" v="1411" actId="20577"/>
        <pc:sldMkLst>
          <pc:docMk/>
          <pc:sldMk cId="3869235057" sldId="480"/>
        </pc:sldMkLst>
        <pc:spChg chg="del">
          <ac:chgData name="Mafalda Guimarães Nunes" userId="8fd328ec-17c3-4373-b59e-b7e1b01907d3" providerId="ADAL" clId="{686BAD5B-BAC7-4D85-BB6D-013F0CB66EF1}" dt="2019-07-01T22:26:38.491" v="1226" actId="478"/>
          <ac:spMkLst>
            <pc:docMk/>
            <pc:sldMk cId="3869235057" sldId="480"/>
            <ac:spMk id="2" creationId="{5A7C18BF-C64B-034A-896A-1044E2B32AEB}"/>
          </ac:spMkLst>
        </pc:spChg>
        <pc:spChg chg="add del mod">
          <ac:chgData name="Mafalda Guimarães Nunes" userId="8fd328ec-17c3-4373-b59e-b7e1b01907d3" providerId="ADAL" clId="{686BAD5B-BAC7-4D85-BB6D-013F0CB66EF1}" dt="2019-07-01T22:36:47.294" v="1406" actId="478"/>
          <ac:spMkLst>
            <pc:docMk/>
            <pc:sldMk cId="3869235057" sldId="480"/>
            <ac:spMk id="5" creationId="{25F0CD60-BC0D-4604-963E-A03A0615BCE3}"/>
          </ac:spMkLst>
        </pc:spChg>
        <pc:spChg chg="add mod">
          <ac:chgData name="Mafalda Guimarães Nunes" userId="8fd328ec-17c3-4373-b59e-b7e1b01907d3" providerId="ADAL" clId="{686BAD5B-BAC7-4D85-BB6D-013F0CB66EF1}" dt="2019-07-01T22:26:59.526" v="1238" actId="20577"/>
          <ac:spMkLst>
            <pc:docMk/>
            <pc:sldMk cId="3869235057" sldId="480"/>
            <ac:spMk id="6" creationId="{E306D0A7-E939-46FA-82BD-7B0C6AFE38DF}"/>
          </ac:spMkLst>
        </pc:spChg>
        <pc:spChg chg="add mod">
          <ac:chgData name="Mafalda Guimarães Nunes" userId="8fd328ec-17c3-4373-b59e-b7e1b01907d3" providerId="ADAL" clId="{686BAD5B-BAC7-4D85-BB6D-013F0CB66EF1}" dt="2019-07-01T22:36:50.126" v="1411" actId="20577"/>
          <ac:spMkLst>
            <pc:docMk/>
            <pc:sldMk cId="3869235057" sldId="480"/>
            <ac:spMk id="8" creationId="{2C650AE6-5C28-4F84-8644-00999D01273B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54.706" v="1415" actId="20577"/>
        <pc:sldMkLst>
          <pc:docMk/>
          <pc:sldMk cId="3375824532" sldId="481"/>
        </pc:sldMkLst>
        <pc:spChg chg="del">
          <ac:chgData name="Mafalda Guimarães Nunes" userId="8fd328ec-17c3-4373-b59e-b7e1b01907d3" providerId="ADAL" clId="{686BAD5B-BAC7-4D85-BB6D-013F0CB66EF1}" dt="2019-07-01T22:27:13.527" v="1239" actId="478"/>
          <ac:spMkLst>
            <pc:docMk/>
            <pc:sldMk cId="3375824532" sldId="481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53.002" v="1412" actId="478"/>
          <ac:spMkLst>
            <pc:docMk/>
            <pc:sldMk cId="3375824532" sldId="481"/>
            <ac:spMk id="5" creationId="{5137C52F-A920-4EF0-BCB4-92AEB0D661A3}"/>
          </ac:spMkLst>
        </pc:spChg>
        <pc:spChg chg="add">
          <ac:chgData name="Mafalda Guimarães Nunes" userId="8fd328ec-17c3-4373-b59e-b7e1b01907d3" providerId="ADAL" clId="{686BAD5B-BAC7-4D85-BB6D-013F0CB66EF1}" dt="2019-07-01T22:27:14.170" v="1240"/>
          <ac:spMkLst>
            <pc:docMk/>
            <pc:sldMk cId="3375824532" sldId="481"/>
            <ac:spMk id="6" creationId="{9881B1FE-588F-4F82-AB54-5E5F55460B5B}"/>
          </ac:spMkLst>
        </pc:spChg>
        <pc:spChg chg="add mod">
          <ac:chgData name="Mafalda Guimarães Nunes" userId="8fd328ec-17c3-4373-b59e-b7e1b01907d3" providerId="ADAL" clId="{686BAD5B-BAC7-4D85-BB6D-013F0CB66EF1}" dt="2019-07-01T22:36:54.706" v="1415" actId="20577"/>
          <ac:spMkLst>
            <pc:docMk/>
            <pc:sldMk cId="3375824532" sldId="481"/>
            <ac:spMk id="8" creationId="{207F0823-E001-4FE5-855B-BFCC9CC7B246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7:31.241" v="1441"/>
        <pc:sldMkLst>
          <pc:docMk/>
          <pc:sldMk cId="4102142792" sldId="482"/>
        </pc:sldMkLst>
        <pc:spChg chg="del">
          <ac:chgData name="Mafalda Guimarães Nunes" userId="8fd328ec-17c3-4373-b59e-b7e1b01907d3" providerId="ADAL" clId="{686BAD5B-BAC7-4D85-BB6D-013F0CB66EF1}" dt="2019-07-01T22:27:18.134" v="1241" actId="478"/>
          <ac:spMkLst>
            <pc:docMk/>
            <pc:sldMk cId="4102142792" sldId="482"/>
            <ac:spMk id="2" creationId="{5A7C18BF-C64B-034A-896A-1044E2B32AEB}"/>
          </ac:spMkLst>
        </pc:spChg>
        <pc:spChg chg="add del mod">
          <ac:chgData name="Mafalda Guimarães Nunes" userId="8fd328ec-17c3-4373-b59e-b7e1b01907d3" providerId="ADAL" clId="{686BAD5B-BAC7-4D85-BB6D-013F0CB66EF1}" dt="2019-07-01T22:37:15.731" v="1422" actId="478"/>
          <ac:spMkLst>
            <pc:docMk/>
            <pc:sldMk cId="4102142792" sldId="482"/>
            <ac:spMk id="5" creationId="{A9A32E4D-8D93-409F-9C2C-562E9F44F11F}"/>
          </ac:spMkLst>
        </pc:spChg>
        <pc:spChg chg="add del">
          <ac:chgData name="Mafalda Guimarães Nunes" userId="8fd328ec-17c3-4373-b59e-b7e1b01907d3" providerId="ADAL" clId="{686BAD5B-BAC7-4D85-BB6D-013F0CB66EF1}" dt="2019-07-01T22:28:28.251" v="1251"/>
          <ac:spMkLst>
            <pc:docMk/>
            <pc:sldMk cId="4102142792" sldId="482"/>
            <ac:spMk id="6" creationId="{1B83BDD4-DB61-4D19-B8C4-ECB6BA7E44FE}"/>
          </ac:spMkLst>
        </pc:spChg>
        <pc:spChg chg="add del">
          <ac:chgData name="Mafalda Guimarães Nunes" userId="8fd328ec-17c3-4373-b59e-b7e1b01907d3" providerId="ADAL" clId="{686BAD5B-BAC7-4D85-BB6D-013F0CB66EF1}" dt="2019-07-01T22:29:55.457" v="1281" actId="478"/>
          <ac:spMkLst>
            <pc:docMk/>
            <pc:sldMk cId="4102142792" sldId="482"/>
            <ac:spMk id="8" creationId="{6556C7E9-A219-4CDB-AE00-91A9D39A4177}"/>
          </ac:spMkLst>
        </pc:spChg>
        <pc:spChg chg="add mod">
          <ac:chgData name="Mafalda Guimarães Nunes" userId="8fd328ec-17c3-4373-b59e-b7e1b01907d3" providerId="ADAL" clId="{686BAD5B-BAC7-4D85-BB6D-013F0CB66EF1}" dt="2019-07-01T22:30:11.004" v="1295" actId="20577"/>
          <ac:spMkLst>
            <pc:docMk/>
            <pc:sldMk cId="4102142792" sldId="482"/>
            <ac:spMk id="9" creationId="{7641D759-094F-4927-92C5-2BE17E50CFD8}"/>
          </ac:spMkLst>
        </pc:spChg>
        <pc:spChg chg="add del mod">
          <ac:chgData name="Mafalda Guimarães Nunes" userId="8fd328ec-17c3-4373-b59e-b7e1b01907d3" providerId="ADAL" clId="{686BAD5B-BAC7-4D85-BB6D-013F0CB66EF1}" dt="2019-07-01T22:37:30.957" v="1440" actId="478"/>
          <ac:spMkLst>
            <pc:docMk/>
            <pc:sldMk cId="4102142792" sldId="482"/>
            <ac:spMk id="10" creationId="{7EF79EBB-71D1-426E-B4F5-5DFD7FE8C3EC}"/>
          </ac:spMkLst>
        </pc:spChg>
        <pc:spChg chg="add">
          <ac:chgData name="Mafalda Guimarães Nunes" userId="8fd328ec-17c3-4373-b59e-b7e1b01907d3" providerId="ADAL" clId="{686BAD5B-BAC7-4D85-BB6D-013F0CB66EF1}" dt="2019-07-01T22:37:31.241" v="1441"/>
          <ac:spMkLst>
            <pc:docMk/>
            <pc:sldMk cId="4102142792" sldId="482"/>
            <ac:spMk id="11" creationId="{231BA764-DF86-4F0E-BC35-F1A924CA4302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7:28.377" v="1439" actId="1037"/>
        <pc:sldMkLst>
          <pc:docMk/>
          <pc:sldMk cId="1490387256" sldId="483"/>
        </pc:sldMkLst>
        <pc:spChg chg="del">
          <ac:chgData name="Mafalda Guimarães Nunes" userId="8fd328ec-17c3-4373-b59e-b7e1b01907d3" providerId="ADAL" clId="{686BAD5B-BAC7-4D85-BB6D-013F0CB66EF1}" dt="2019-07-01T22:30:25.476" v="1297" actId="478"/>
          <ac:spMkLst>
            <pc:docMk/>
            <pc:sldMk cId="1490387256" sldId="483"/>
            <ac:spMk id="2" creationId="{5A7C18BF-C64B-034A-896A-1044E2B32AEB}"/>
          </ac:spMkLst>
        </pc:spChg>
        <pc:spChg chg="add">
          <ac:chgData name="Mafalda Guimarães Nunes" userId="8fd328ec-17c3-4373-b59e-b7e1b01907d3" providerId="ADAL" clId="{686BAD5B-BAC7-4D85-BB6D-013F0CB66EF1}" dt="2019-07-01T22:30:17.576" v="1296"/>
          <ac:spMkLst>
            <pc:docMk/>
            <pc:sldMk cId="1490387256" sldId="483"/>
            <ac:spMk id="5" creationId="{8D428A4E-839F-46B6-B0EC-26544BC29C42}"/>
          </ac:spMkLst>
        </pc:spChg>
        <pc:spChg chg="add del">
          <ac:chgData name="Mafalda Guimarães Nunes" userId="8fd328ec-17c3-4373-b59e-b7e1b01907d3" providerId="ADAL" clId="{686BAD5B-BAC7-4D85-BB6D-013F0CB66EF1}" dt="2019-07-01T22:37:21.650" v="1427" actId="478"/>
          <ac:spMkLst>
            <pc:docMk/>
            <pc:sldMk cId="1490387256" sldId="483"/>
            <ac:spMk id="6" creationId="{16666F8A-37A9-4DBC-A214-2EB34F279864}"/>
          </ac:spMkLst>
        </pc:spChg>
        <pc:spChg chg="add mod">
          <ac:chgData name="Mafalda Guimarães Nunes" userId="8fd328ec-17c3-4373-b59e-b7e1b01907d3" providerId="ADAL" clId="{686BAD5B-BAC7-4D85-BB6D-013F0CB66EF1}" dt="2019-07-01T22:37:28.377" v="1439" actId="1037"/>
          <ac:spMkLst>
            <pc:docMk/>
            <pc:sldMk cId="1490387256" sldId="483"/>
            <ac:spMk id="8" creationId="{B3BAB26A-8E8F-4F3D-BEB3-5ABB73CC61AC}"/>
          </ac:spMkLst>
        </pc:spChg>
      </pc:sldChg>
      <pc:sldChg chg="addSp delSp modSp ord">
        <pc:chgData name="Mafalda Guimarães Nunes" userId="8fd328ec-17c3-4373-b59e-b7e1b01907d3" providerId="ADAL" clId="{686BAD5B-BAC7-4D85-BB6D-013F0CB66EF1}" dt="2019-07-01T22:37:02.026" v="1419" actId="20577"/>
        <pc:sldMkLst>
          <pc:docMk/>
          <pc:sldMk cId="1529763294" sldId="484"/>
        </pc:sldMkLst>
        <pc:spChg chg="del mod">
          <ac:chgData name="Mafalda Guimarães Nunes" userId="8fd328ec-17c3-4373-b59e-b7e1b01907d3" providerId="ADAL" clId="{686BAD5B-BAC7-4D85-BB6D-013F0CB66EF1}" dt="2019-07-01T22:36:58.283" v="1416" actId="478"/>
          <ac:spMkLst>
            <pc:docMk/>
            <pc:sldMk cId="1529763294" sldId="484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9:08.837" v="1277" actId="20577"/>
          <ac:spMkLst>
            <pc:docMk/>
            <pc:sldMk cId="1529763294" sldId="484"/>
            <ac:spMk id="5" creationId="{5326E1CA-49C4-4E48-AEFE-1E036380B022}"/>
          </ac:spMkLst>
        </pc:spChg>
        <pc:spChg chg="add mod">
          <ac:chgData name="Mafalda Guimarães Nunes" userId="8fd328ec-17c3-4373-b59e-b7e1b01907d3" providerId="ADAL" clId="{686BAD5B-BAC7-4D85-BB6D-013F0CB66EF1}" dt="2019-07-01T22:37:02.026" v="1419" actId="20577"/>
          <ac:spMkLst>
            <pc:docMk/>
            <pc:sldMk cId="1529763294" sldId="484"/>
            <ac:spMk id="6" creationId="{1B570A91-923E-40D1-B9F7-DC5EC9D9C91A}"/>
          </ac:spMkLst>
        </pc:spChg>
      </pc:sldChg>
      <pc:sldChg chg="addSp delSp ord">
        <pc:chgData name="Mafalda Guimarães Nunes" userId="8fd328ec-17c3-4373-b59e-b7e1b01907d3" providerId="ADAL" clId="{686BAD5B-BAC7-4D85-BB6D-013F0CB66EF1}" dt="2019-07-01T22:37:12.585" v="1421"/>
        <pc:sldMkLst>
          <pc:docMk/>
          <pc:sldMk cId="2336896659" sldId="485"/>
        </pc:sldMkLst>
        <pc:spChg chg="del">
          <ac:chgData name="Mafalda Guimarães Nunes" userId="8fd328ec-17c3-4373-b59e-b7e1b01907d3" providerId="ADAL" clId="{686BAD5B-BAC7-4D85-BB6D-013F0CB66EF1}" dt="2019-07-01T22:29:43.476" v="1278" actId="478"/>
          <ac:spMkLst>
            <pc:docMk/>
            <pc:sldMk cId="2336896659" sldId="485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7:12.183" v="1420" actId="478"/>
          <ac:spMkLst>
            <pc:docMk/>
            <pc:sldMk cId="2336896659" sldId="485"/>
            <ac:spMk id="5" creationId="{1EF61688-C8A2-49EB-8797-BB1348B60718}"/>
          </ac:spMkLst>
        </pc:spChg>
        <pc:spChg chg="add">
          <ac:chgData name="Mafalda Guimarães Nunes" userId="8fd328ec-17c3-4373-b59e-b7e1b01907d3" providerId="ADAL" clId="{686BAD5B-BAC7-4D85-BB6D-013F0CB66EF1}" dt="2019-07-01T22:29:44.138" v="1279"/>
          <ac:spMkLst>
            <pc:docMk/>
            <pc:sldMk cId="2336896659" sldId="485"/>
            <ac:spMk id="6" creationId="{F53A5699-9766-4B23-BA84-52BB635C6102}"/>
          </ac:spMkLst>
        </pc:spChg>
        <pc:spChg chg="add">
          <ac:chgData name="Mafalda Guimarães Nunes" userId="8fd328ec-17c3-4373-b59e-b7e1b01907d3" providerId="ADAL" clId="{686BAD5B-BAC7-4D85-BB6D-013F0CB66EF1}" dt="2019-07-01T22:37:12.585" v="1421"/>
          <ac:spMkLst>
            <pc:docMk/>
            <pc:sldMk cId="2336896659" sldId="485"/>
            <ac:spMk id="8" creationId="{9632F820-487A-483B-86D7-6246685A4BBD}"/>
          </ac:spMkLst>
        </pc:spChg>
      </pc:sldChg>
      <pc:sldChg chg="modSp">
        <pc:chgData name="Mafalda Guimarães Nunes" userId="8fd328ec-17c3-4373-b59e-b7e1b01907d3" providerId="ADAL" clId="{686BAD5B-BAC7-4D85-BB6D-013F0CB66EF1}" dt="2019-07-01T22:18:43.554" v="927" actId="113"/>
        <pc:sldMkLst>
          <pc:docMk/>
          <pc:sldMk cId="369789927" sldId="486"/>
        </pc:sldMkLst>
        <pc:spChg chg="mod">
          <ac:chgData name="Mafalda Guimarães Nunes" userId="8fd328ec-17c3-4373-b59e-b7e1b01907d3" providerId="ADAL" clId="{686BAD5B-BAC7-4D85-BB6D-013F0CB66EF1}" dt="2019-07-01T22:18:43.554" v="927" actId="113"/>
          <ac:spMkLst>
            <pc:docMk/>
            <pc:sldMk cId="369789927" sldId="486"/>
            <ac:spMk id="2" creationId="{5A7C18BF-C64B-034A-896A-1044E2B32AEB}"/>
          </ac:spMkLst>
        </pc:spChg>
      </pc:sldChg>
      <pc:sldChg chg="modSp">
        <pc:chgData name="Mafalda Guimarães Nunes" userId="8fd328ec-17c3-4373-b59e-b7e1b01907d3" providerId="ADAL" clId="{686BAD5B-BAC7-4D85-BB6D-013F0CB66EF1}" dt="2019-07-01T22:34:07.489" v="1300" actId="1038"/>
        <pc:sldMkLst>
          <pc:docMk/>
          <pc:sldMk cId="2286485402" sldId="487"/>
        </pc:sldMkLst>
        <pc:spChg chg="mod">
          <ac:chgData name="Mafalda Guimarães Nunes" userId="8fd328ec-17c3-4373-b59e-b7e1b01907d3" providerId="ADAL" clId="{686BAD5B-BAC7-4D85-BB6D-013F0CB66EF1}" dt="2019-07-01T22:34:07.489" v="1300" actId="1038"/>
          <ac:spMkLst>
            <pc:docMk/>
            <pc:sldMk cId="2286485402" sldId="487"/>
            <ac:spMk id="2" creationId="{5A7C18BF-C64B-034A-896A-1044E2B32AEB}"/>
          </ac:spMkLst>
        </pc:spChg>
      </pc:sldChg>
      <pc:sldChg chg="addSp delSp modSp add modTransition">
        <pc:chgData name="Mafalda Guimarães Nunes" userId="8fd328ec-17c3-4373-b59e-b7e1b01907d3" providerId="ADAL" clId="{686BAD5B-BAC7-4D85-BB6D-013F0CB66EF1}" dt="2019-07-01T22:40:03.631" v="1551"/>
        <pc:sldMkLst>
          <pc:docMk/>
          <pc:sldMk cId="973074397" sldId="488"/>
        </pc:sldMkLst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2" creationId="{E834C55D-80B5-45FE-B12C-EA4AF96C2BAC}"/>
          </ac:spMkLst>
        </pc:spChg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3" creationId="{C18790AB-F8D1-4B1A-AC15-22F6FB63E092}"/>
          </ac:spMkLst>
        </pc:spChg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4" creationId="{199DC032-8615-4033-838A-9E93AE844E6C}"/>
          </ac:spMkLst>
        </pc:spChg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5" creationId="{1C88CEF6-0420-46AC-9C51-B33E2E3792D8}"/>
          </ac:spMkLst>
        </pc:spChg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6" creationId="{D8F97B0E-EF54-45CE-B278-055C15775E6B}"/>
          </ac:spMkLst>
        </pc:spChg>
        <pc:spChg chg="add mod">
          <ac:chgData name="Mafalda Guimarães Nunes" userId="8fd328ec-17c3-4373-b59e-b7e1b01907d3" providerId="ADAL" clId="{686BAD5B-BAC7-4D85-BB6D-013F0CB66EF1}" dt="2019-07-01T22:34:21.088" v="1318" actId="20577"/>
          <ac:spMkLst>
            <pc:docMk/>
            <pc:sldMk cId="973074397" sldId="488"/>
            <ac:spMk id="8" creationId="{458B45A4-6C4C-4886-B034-4A795A87363B}"/>
          </ac:spMkLst>
        </pc:spChg>
        <pc:spChg chg="add mod">
          <ac:chgData name="Mafalda Guimarães Nunes" userId="8fd328ec-17c3-4373-b59e-b7e1b01907d3" providerId="ADAL" clId="{686BAD5B-BAC7-4D85-BB6D-013F0CB66EF1}" dt="2019-07-01T22:39:43.526" v="1550" actId="1076"/>
          <ac:spMkLst>
            <pc:docMk/>
            <pc:sldMk cId="973074397" sldId="488"/>
            <ac:spMk id="11" creationId="{035D1D59-BAB8-487F-80C7-21938A4E5F31}"/>
          </ac:spMkLst>
        </pc:spChg>
        <pc:picChg chg="add mod">
          <ac:chgData name="Mafalda Guimarães Nunes" userId="8fd328ec-17c3-4373-b59e-b7e1b01907d3" providerId="ADAL" clId="{686BAD5B-BAC7-4D85-BB6D-013F0CB66EF1}" dt="2019-07-01T22:38:44.813" v="1470" actId="1038"/>
          <ac:picMkLst>
            <pc:docMk/>
            <pc:sldMk cId="973074397" sldId="488"/>
            <ac:picMk id="9" creationId="{54213BD9-F74B-41B7-B810-A16FA5FFAF78}"/>
          </ac:picMkLst>
        </pc:picChg>
        <pc:picChg chg="add mod">
          <ac:chgData name="Mafalda Guimarães Nunes" userId="8fd328ec-17c3-4373-b59e-b7e1b01907d3" providerId="ADAL" clId="{686BAD5B-BAC7-4D85-BB6D-013F0CB66EF1}" dt="2019-07-01T22:38:54.022" v="1503" actId="1035"/>
          <ac:picMkLst>
            <pc:docMk/>
            <pc:sldMk cId="973074397" sldId="488"/>
            <ac:picMk id="10" creationId="{B2E3175A-A7E9-46EB-BE0E-D04738895B6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60EFB1-9C82-3548-B13E-BFD6DFCC7D6D}" type="doc">
      <dgm:prSet loTypeId="urn:microsoft.com/office/officeart/2005/8/layout/vList3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C61CE7E-E355-FB49-BAD5-381E88114125}">
      <dgm:prSet custT="1"/>
      <dgm:spPr/>
      <dgm:t>
        <a:bodyPr/>
        <a:lstStyle/>
        <a:p>
          <a:r>
            <a:rPr lang="pt-PT" sz="1800" i="1" noProof="0" err="1"/>
            <a:t>Mockups</a:t>
          </a:r>
          <a:r>
            <a:rPr lang="pt-PT" sz="1800" i="0" noProof="0"/>
            <a:t> da Interface </a:t>
          </a:r>
          <a:r>
            <a:rPr lang="pt-PT" sz="1800" i="1" noProof="0" err="1"/>
            <a:t>vs</a:t>
          </a:r>
          <a:r>
            <a:rPr lang="pt-PT" sz="1800" i="1" noProof="0"/>
            <a:t> </a:t>
          </a:r>
          <a:r>
            <a:rPr lang="pt-PT" sz="1800" i="0" noProof="0"/>
            <a:t>UI</a:t>
          </a:r>
          <a:endParaRPr lang="pt-PT" sz="1800" i="1" noProof="0"/>
        </a:p>
      </dgm:t>
    </dgm:pt>
    <dgm:pt modelId="{20094F88-540E-BD45-811A-34C0954125A6}" type="parTrans" cxnId="{4F74EF8D-48E6-2442-BA7D-B02F31F925F1}">
      <dgm:prSet/>
      <dgm:spPr/>
      <dgm:t>
        <a:bodyPr/>
        <a:lstStyle/>
        <a:p>
          <a:endParaRPr lang="pt-PT" sz="1800" noProof="0"/>
        </a:p>
      </dgm:t>
    </dgm:pt>
    <dgm:pt modelId="{C8C84C40-D0A7-6D4C-86D2-A33122F3B6D7}" type="sibTrans" cxnId="{4F74EF8D-48E6-2442-BA7D-B02F31F925F1}">
      <dgm:prSet/>
      <dgm:spPr/>
      <dgm:t>
        <a:bodyPr/>
        <a:lstStyle/>
        <a:p>
          <a:endParaRPr lang="pt-PT" sz="1800" noProof="0"/>
        </a:p>
      </dgm:t>
    </dgm:pt>
    <dgm:pt modelId="{3510FBD0-4C8F-4464-9FA3-56AF55A5912D}">
      <dgm:prSet custT="1"/>
      <dgm:spPr/>
      <dgm:t>
        <a:bodyPr/>
        <a:lstStyle/>
        <a:p>
          <a:r>
            <a:rPr lang="pt-PT" sz="1800" i="1" noProof="0" err="1"/>
            <a:t>Platform</a:t>
          </a:r>
          <a:r>
            <a:rPr lang="pt-PT" sz="1800" i="1" noProof="0"/>
            <a:t> </a:t>
          </a:r>
          <a:r>
            <a:rPr lang="pt-PT" sz="1800" i="1" noProof="0" err="1"/>
            <a:t>Specific</a:t>
          </a:r>
          <a:r>
            <a:rPr lang="pt-PT" sz="1800" i="1" noProof="0"/>
            <a:t> Model</a:t>
          </a:r>
          <a:endParaRPr lang="pt-PT" sz="1800" i="0" noProof="0"/>
        </a:p>
      </dgm:t>
    </dgm:pt>
    <dgm:pt modelId="{8CFD3A3F-DF9F-4446-8BEE-67B0D9C694DA}" type="parTrans" cxnId="{A8504F75-AFAE-4A19-98BB-E95FC49D52C1}">
      <dgm:prSet/>
      <dgm:spPr/>
      <dgm:t>
        <a:bodyPr/>
        <a:lstStyle/>
        <a:p>
          <a:endParaRPr lang="pt-PT" sz="1800"/>
        </a:p>
      </dgm:t>
    </dgm:pt>
    <dgm:pt modelId="{1A126CFC-7431-4FED-971A-1EFBF3B98ABD}" type="sibTrans" cxnId="{A8504F75-AFAE-4A19-98BB-E95FC49D52C1}">
      <dgm:prSet/>
      <dgm:spPr/>
      <dgm:t>
        <a:bodyPr/>
        <a:lstStyle/>
        <a:p>
          <a:endParaRPr lang="pt-PT" sz="1800"/>
        </a:p>
      </dgm:t>
    </dgm:pt>
    <dgm:pt modelId="{B8517FC9-F04D-40FD-880A-21CB22F6DB46}">
      <dgm:prSet custT="1"/>
      <dgm:spPr/>
      <dgm:t>
        <a:bodyPr/>
        <a:lstStyle/>
        <a:p>
          <a:r>
            <a:rPr lang="pt-PT" sz="1800" i="0" noProof="0"/>
            <a:t>Demonstração</a:t>
          </a:r>
        </a:p>
      </dgm:t>
    </dgm:pt>
    <dgm:pt modelId="{328B332A-389C-4B74-BF25-F2698199C6F8}" type="parTrans" cxnId="{72116DB1-9270-44F4-BBAA-C875412B0A9F}">
      <dgm:prSet/>
      <dgm:spPr/>
      <dgm:t>
        <a:bodyPr/>
        <a:lstStyle/>
        <a:p>
          <a:endParaRPr lang="pt-PT" sz="1800"/>
        </a:p>
      </dgm:t>
    </dgm:pt>
    <dgm:pt modelId="{83341AED-3B91-4E82-8E34-9832016E11C8}" type="sibTrans" cxnId="{72116DB1-9270-44F4-BBAA-C875412B0A9F}">
      <dgm:prSet/>
      <dgm:spPr/>
      <dgm:t>
        <a:bodyPr/>
        <a:lstStyle/>
        <a:p>
          <a:endParaRPr lang="pt-PT" sz="1800"/>
        </a:p>
      </dgm:t>
    </dgm:pt>
    <dgm:pt modelId="{50707000-CF98-4FAE-A503-528CB2D39108}">
      <dgm:prSet custT="1"/>
      <dgm:spPr/>
      <dgm:t>
        <a:bodyPr/>
        <a:lstStyle/>
        <a:p>
          <a:r>
            <a:rPr lang="pt-PT" sz="1800" i="0" noProof="0"/>
            <a:t>Conclusões e Trabalho Futuro</a:t>
          </a:r>
        </a:p>
      </dgm:t>
    </dgm:pt>
    <dgm:pt modelId="{DB2A3E04-80AB-4210-9C61-2C349D822D6F}" type="parTrans" cxnId="{B4F1E716-662C-40FA-952E-A4EE1D864C2C}">
      <dgm:prSet/>
      <dgm:spPr/>
      <dgm:t>
        <a:bodyPr/>
        <a:lstStyle/>
        <a:p>
          <a:endParaRPr lang="pt-PT" sz="1800"/>
        </a:p>
      </dgm:t>
    </dgm:pt>
    <dgm:pt modelId="{2CFCB087-1644-41F9-BFAE-155CEF7D14A7}" type="sibTrans" cxnId="{B4F1E716-662C-40FA-952E-A4EE1D864C2C}">
      <dgm:prSet/>
      <dgm:spPr/>
      <dgm:t>
        <a:bodyPr/>
        <a:lstStyle/>
        <a:p>
          <a:endParaRPr lang="pt-PT" sz="1800"/>
        </a:p>
      </dgm:t>
    </dgm:pt>
    <dgm:pt modelId="{BD2998ED-2ACC-4ABD-9AFA-48DA632429A2}">
      <dgm:prSet custT="1"/>
      <dgm:spPr/>
      <dgm:t>
        <a:bodyPr/>
        <a:lstStyle/>
        <a:p>
          <a:r>
            <a:rPr lang="pt-PT" sz="1800" i="0" noProof="0"/>
            <a:t>Infraestrutura Final da Aplicação</a:t>
          </a:r>
        </a:p>
      </dgm:t>
    </dgm:pt>
    <dgm:pt modelId="{EA88D5A8-C556-4CD5-869E-21A17C9A60F4}" type="parTrans" cxnId="{31CF8F5A-4D58-4F85-A752-FDD52C30E15C}">
      <dgm:prSet/>
      <dgm:spPr/>
      <dgm:t>
        <a:bodyPr/>
        <a:lstStyle/>
        <a:p>
          <a:endParaRPr lang="pt-PT"/>
        </a:p>
      </dgm:t>
    </dgm:pt>
    <dgm:pt modelId="{652F7F12-4D29-4B90-AAED-2F9F1CD6F7F4}" type="sibTrans" cxnId="{31CF8F5A-4D58-4F85-A752-FDD52C30E15C}">
      <dgm:prSet/>
      <dgm:spPr/>
      <dgm:t>
        <a:bodyPr/>
        <a:lstStyle/>
        <a:p>
          <a:endParaRPr lang="pt-PT"/>
        </a:p>
      </dgm:t>
    </dgm:pt>
    <dgm:pt modelId="{6FE3E1D5-6E63-9049-8441-5C93E4299341}" type="pres">
      <dgm:prSet presAssocID="{ED60EFB1-9C82-3548-B13E-BFD6DFCC7D6D}" presName="linearFlow" presStyleCnt="0">
        <dgm:presLayoutVars>
          <dgm:dir/>
          <dgm:resizeHandles val="exact"/>
        </dgm:presLayoutVars>
      </dgm:prSet>
      <dgm:spPr/>
    </dgm:pt>
    <dgm:pt modelId="{D43F37EF-9D6C-452C-959B-7CA68B118023}" type="pres">
      <dgm:prSet presAssocID="{3510FBD0-4C8F-4464-9FA3-56AF55A5912D}" presName="composite" presStyleCnt="0"/>
      <dgm:spPr/>
    </dgm:pt>
    <dgm:pt modelId="{0B7381BB-6E75-4880-8E5A-420B286ACE2C}" type="pres">
      <dgm:prSet presAssocID="{3510FBD0-4C8F-4464-9FA3-56AF55A5912D}" presName="imgShp" presStyleLbl="fgImgPlace1" presStyleIdx="0" presStyleCnt="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4EFAFD-9098-4947-8852-0C7867A60EE9}" type="pres">
      <dgm:prSet presAssocID="{3510FBD0-4C8F-4464-9FA3-56AF55A5912D}" presName="txShp" presStyleLbl="node1" presStyleIdx="0" presStyleCnt="5">
        <dgm:presLayoutVars>
          <dgm:bulletEnabled val="1"/>
        </dgm:presLayoutVars>
      </dgm:prSet>
      <dgm:spPr/>
    </dgm:pt>
    <dgm:pt modelId="{E5DFA06E-BCC8-4B04-8428-3EFD5BA3B693}" type="pres">
      <dgm:prSet presAssocID="{1A126CFC-7431-4FED-971A-1EFBF3B98ABD}" presName="spacing" presStyleCnt="0"/>
      <dgm:spPr/>
    </dgm:pt>
    <dgm:pt modelId="{A61FDD11-996B-D642-92FF-6806A5DA3829}" type="pres">
      <dgm:prSet presAssocID="{5C61CE7E-E355-FB49-BAD5-381E88114125}" presName="composite" presStyleCnt="0"/>
      <dgm:spPr/>
    </dgm:pt>
    <dgm:pt modelId="{8F623D7C-1FDA-744F-AAE1-4D4FC44C53A8}" type="pres">
      <dgm:prSet presAssocID="{5C61CE7E-E355-FB49-BAD5-381E88114125}" presName="imgShp" presStyleLbl="fgImgPlace1" presStyleIdx="1" presStyleCnt="5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930CB1B-6FFF-E14F-8E36-7A96ABD2A579}" type="pres">
      <dgm:prSet presAssocID="{5C61CE7E-E355-FB49-BAD5-381E88114125}" presName="txShp" presStyleLbl="node1" presStyleIdx="1" presStyleCnt="5">
        <dgm:presLayoutVars>
          <dgm:bulletEnabled val="1"/>
        </dgm:presLayoutVars>
      </dgm:prSet>
      <dgm:spPr/>
    </dgm:pt>
    <dgm:pt modelId="{C15F324F-2071-4C97-AF51-6BEED259FF0D}" type="pres">
      <dgm:prSet presAssocID="{C8C84C40-D0A7-6D4C-86D2-A33122F3B6D7}" presName="spacing" presStyleCnt="0"/>
      <dgm:spPr/>
    </dgm:pt>
    <dgm:pt modelId="{007561E3-1510-44F8-B49C-1EA84871590C}" type="pres">
      <dgm:prSet presAssocID="{BD2998ED-2ACC-4ABD-9AFA-48DA632429A2}" presName="composite" presStyleCnt="0"/>
      <dgm:spPr/>
    </dgm:pt>
    <dgm:pt modelId="{5EAF2F74-3B75-4954-8512-C260633CFF48}" type="pres">
      <dgm:prSet presAssocID="{BD2998ED-2ACC-4ABD-9AFA-48DA632429A2}" presName="imgShp" presStyleLbl="fgImgPlace1" presStyleIdx="2" presStyleCnt="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41F21D8-02BC-4853-B4A9-22766CC24C93}" type="pres">
      <dgm:prSet presAssocID="{BD2998ED-2ACC-4ABD-9AFA-48DA632429A2}" presName="txShp" presStyleLbl="node1" presStyleIdx="2" presStyleCnt="5">
        <dgm:presLayoutVars>
          <dgm:bulletEnabled val="1"/>
        </dgm:presLayoutVars>
      </dgm:prSet>
      <dgm:spPr/>
    </dgm:pt>
    <dgm:pt modelId="{90CFB36C-5B17-4180-B89A-16E2B47C18E4}" type="pres">
      <dgm:prSet presAssocID="{652F7F12-4D29-4B90-AAED-2F9F1CD6F7F4}" presName="spacing" presStyleCnt="0"/>
      <dgm:spPr/>
    </dgm:pt>
    <dgm:pt modelId="{AA75E53F-5295-4E6E-A0AB-65C7C4C9053B}" type="pres">
      <dgm:prSet presAssocID="{B8517FC9-F04D-40FD-880A-21CB22F6DB46}" presName="composite" presStyleCnt="0"/>
      <dgm:spPr/>
    </dgm:pt>
    <dgm:pt modelId="{9D54FC88-AF7D-4FA9-BFC3-0B07DB15877B}" type="pres">
      <dgm:prSet presAssocID="{B8517FC9-F04D-40FD-880A-21CB22F6DB46}" presName="imgShp" presStyleLbl="fgImgPlace1" presStyleIdx="3" presStyleCnt="5" custLinFactNeighborY="5424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57B3F60-F587-4E04-AC86-94B77686B0D7}" type="pres">
      <dgm:prSet presAssocID="{B8517FC9-F04D-40FD-880A-21CB22F6DB46}" presName="txShp" presStyleLbl="node1" presStyleIdx="3" presStyleCnt="5">
        <dgm:presLayoutVars>
          <dgm:bulletEnabled val="1"/>
        </dgm:presLayoutVars>
      </dgm:prSet>
      <dgm:spPr/>
    </dgm:pt>
    <dgm:pt modelId="{B12F007B-66E6-489D-8A04-C10136FC6744}" type="pres">
      <dgm:prSet presAssocID="{83341AED-3B91-4E82-8E34-9832016E11C8}" presName="spacing" presStyleCnt="0"/>
      <dgm:spPr/>
    </dgm:pt>
    <dgm:pt modelId="{A4EA5490-FBE5-4016-96B4-C834FF74B92B}" type="pres">
      <dgm:prSet presAssocID="{50707000-CF98-4FAE-A503-528CB2D39108}" presName="composite" presStyleCnt="0"/>
      <dgm:spPr/>
    </dgm:pt>
    <dgm:pt modelId="{2B4D1964-A4FE-4708-A679-09F535A3A07C}" type="pres">
      <dgm:prSet presAssocID="{50707000-CF98-4FAE-A503-528CB2D39108}" presName="imgShp" presStyleLbl="fgImgPlace1" presStyleIdx="4" presStyleCnt="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D7F38DC-7B15-40CB-B7B9-3944F548BBDF}" type="pres">
      <dgm:prSet presAssocID="{50707000-CF98-4FAE-A503-528CB2D39108}" presName="txShp" presStyleLbl="node1" presStyleIdx="4" presStyleCnt="5">
        <dgm:presLayoutVars>
          <dgm:bulletEnabled val="1"/>
        </dgm:presLayoutVars>
      </dgm:prSet>
      <dgm:spPr/>
    </dgm:pt>
  </dgm:ptLst>
  <dgm:cxnLst>
    <dgm:cxn modelId="{B4F1E716-662C-40FA-952E-A4EE1D864C2C}" srcId="{ED60EFB1-9C82-3548-B13E-BFD6DFCC7D6D}" destId="{50707000-CF98-4FAE-A503-528CB2D39108}" srcOrd="4" destOrd="0" parTransId="{DB2A3E04-80AB-4210-9C61-2C349D822D6F}" sibTransId="{2CFCB087-1644-41F9-BFAE-155CEF7D14A7}"/>
    <dgm:cxn modelId="{C98FBF20-2831-46C2-8625-410832FF74A2}" type="presOf" srcId="{50707000-CF98-4FAE-A503-528CB2D39108}" destId="{8D7F38DC-7B15-40CB-B7B9-3944F548BBDF}" srcOrd="0" destOrd="0" presId="urn:microsoft.com/office/officeart/2005/8/layout/vList3"/>
    <dgm:cxn modelId="{0A1E8A6D-FBF3-4230-9A12-DADFF6A8FE62}" type="presOf" srcId="{BD2998ED-2ACC-4ABD-9AFA-48DA632429A2}" destId="{941F21D8-02BC-4853-B4A9-22766CC24C93}" srcOrd="0" destOrd="0" presId="urn:microsoft.com/office/officeart/2005/8/layout/vList3"/>
    <dgm:cxn modelId="{00274971-224A-9543-9195-6A07B62F8EF4}" type="presOf" srcId="{ED60EFB1-9C82-3548-B13E-BFD6DFCC7D6D}" destId="{6FE3E1D5-6E63-9049-8441-5C93E4299341}" srcOrd="0" destOrd="0" presId="urn:microsoft.com/office/officeart/2005/8/layout/vList3"/>
    <dgm:cxn modelId="{A8504F75-AFAE-4A19-98BB-E95FC49D52C1}" srcId="{ED60EFB1-9C82-3548-B13E-BFD6DFCC7D6D}" destId="{3510FBD0-4C8F-4464-9FA3-56AF55A5912D}" srcOrd="0" destOrd="0" parTransId="{8CFD3A3F-DF9F-4446-8BEE-67B0D9C694DA}" sibTransId="{1A126CFC-7431-4FED-971A-1EFBF3B98ABD}"/>
    <dgm:cxn modelId="{31CF8F5A-4D58-4F85-A752-FDD52C30E15C}" srcId="{ED60EFB1-9C82-3548-B13E-BFD6DFCC7D6D}" destId="{BD2998ED-2ACC-4ABD-9AFA-48DA632429A2}" srcOrd="2" destOrd="0" parTransId="{EA88D5A8-C556-4CD5-869E-21A17C9A60F4}" sibTransId="{652F7F12-4D29-4B90-AAED-2F9F1CD6F7F4}"/>
    <dgm:cxn modelId="{175AF87E-09CF-4010-BBE5-FB3AA4AD5937}" type="presOf" srcId="{5C61CE7E-E355-FB49-BAD5-381E88114125}" destId="{D930CB1B-6FFF-E14F-8E36-7A96ABD2A579}" srcOrd="0" destOrd="0" presId="urn:microsoft.com/office/officeart/2005/8/layout/vList3"/>
    <dgm:cxn modelId="{4E9B488C-3A03-44D5-B2F7-2408C6737891}" type="presOf" srcId="{3510FBD0-4C8F-4464-9FA3-56AF55A5912D}" destId="{394EFAFD-9098-4947-8852-0C7867A60EE9}" srcOrd="0" destOrd="0" presId="urn:microsoft.com/office/officeart/2005/8/layout/vList3"/>
    <dgm:cxn modelId="{4F74EF8D-48E6-2442-BA7D-B02F31F925F1}" srcId="{ED60EFB1-9C82-3548-B13E-BFD6DFCC7D6D}" destId="{5C61CE7E-E355-FB49-BAD5-381E88114125}" srcOrd="1" destOrd="0" parTransId="{20094F88-540E-BD45-811A-34C0954125A6}" sibTransId="{C8C84C40-D0A7-6D4C-86D2-A33122F3B6D7}"/>
    <dgm:cxn modelId="{72116DB1-9270-44F4-BBAA-C875412B0A9F}" srcId="{ED60EFB1-9C82-3548-B13E-BFD6DFCC7D6D}" destId="{B8517FC9-F04D-40FD-880A-21CB22F6DB46}" srcOrd="3" destOrd="0" parTransId="{328B332A-389C-4B74-BF25-F2698199C6F8}" sibTransId="{83341AED-3B91-4E82-8E34-9832016E11C8}"/>
    <dgm:cxn modelId="{64766FDD-1B16-43D4-87CE-3D8A12614F21}" type="presOf" srcId="{B8517FC9-F04D-40FD-880A-21CB22F6DB46}" destId="{157B3F60-F587-4E04-AC86-94B77686B0D7}" srcOrd="0" destOrd="0" presId="urn:microsoft.com/office/officeart/2005/8/layout/vList3"/>
    <dgm:cxn modelId="{B5C4ACB9-0D5C-46F5-B71A-4E741738AF27}" type="presParOf" srcId="{6FE3E1D5-6E63-9049-8441-5C93E4299341}" destId="{D43F37EF-9D6C-452C-959B-7CA68B118023}" srcOrd="0" destOrd="0" presId="urn:microsoft.com/office/officeart/2005/8/layout/vList3"/>
    <dgm:cxn modelId="{8ACB0DEA-2A7C-4175-B603-285DB684A49B}" type="presParOf" srcId="{D43F37EF-9D6C-452C-959B-7CA68B118023}" destId="{0B7381BB-6E75-4880-8E5A-420B286ACE2C}" srcOrd="0" destOrd="0" presId="urn:microsoft.com/office/officeart/2005/8/layout/vList3"/>
    <dgm:cxn modelId="{C74F6827-71B1-4228-B8C5-196D4A05217D}" type="presParOf" srcId="{D43F37EF-9D6C-452C-959B-7CA68B118023}" destId="{394EFAFD-9098-4947-8852-0C7867A60EE9}" srcOrd="1" destOrd="0" presId="urn:microsoft.com/office/officeart/2005/8/layout/vList3"/>
    <dgm:cxn modelId="{FF360D05-01A5-40CC-A2D3-07DAEA78295A}" type="presParOf" srcId="{6FE3E1D5-6E63-9049-8441-5C93E4299341}" destId="{E5DFA06E-BCC8-4B04-8428-3EFD5BA3B693}" srcOrd="1" destOrd="0" presId="urn:microsoft.com/office/officeart/2005/8/layout/vList3"/>
    <dgm:cxn modelId="{216881AA-BD03-4052-9828-6DF76639586C}" type="presParOf" srcId="{6FE3E1D5-6E63-9049-8441-5C93E4299341}" destId="{A61FDD11-996B-D642-92FF-6806A5DA3829}" srcOrd="2" destOrd="0" presId="urn:microsoft.com/office/officeart/2005/8/layout/vList3"/>
    <dgm:cxn modelId="{02B76C9D-31B0-40FD-B01F-D4E5800D8194}" type="presParOf" srcId="{A61FDD11-996B-D642-92FF-6806A5DA3829}" destId="{8F623D7C-1FDA-744F-AAE1-4D4FC44C53A8}" srcOrd="0" destOrd="0" presId="urn:microsoft.com/office/officeart/2005/8/layout/vList3"/>
    <dgm:cxn modelId="{35233C57-33E0-4215-8B23-F41615D9801F}" type="presParOf" srcId="{A61FDD11-996B-D642-92FF-6806A5DA3829}" destId="{D930CB1B-6FFF-E14F-8E36-7A96ABD2A579}" srcOrd="1" destOrd="0" presId="urn:microsoft.com/office/officeart/2005/8/layout/vList3"/>
    <dgm:cxn modelId="{248173C5-185F-49F1-A36E-4BAA6B70D547}" type="presParOf" srcId="{6FE3E1D5-6E63-9049-8441-5C93E4299341}" destId="{C15F324F-2071-4C97-AF51-6BEED259FF0D}" srcOrd="3" destOrd="0" presId="urn:microsoft.com/office/officeart/2005/8/layout/vList3"/>
    <dgm:cxn modelId="{65604E8B-665A-4990-9E55-260BF9863B08}" type="presParOf" srcId="{6FE3E1D5-6E63-9049-8441-5C93E4299341}" destId="{007561E3-1510-44F8-B49C-1EA84871590C}" srcOrd="4" destOrd="0" presId="urn:microsoft.com/office/officeart/2005/8/layout/vList3"/>
    <dgm:cxn modelId="{DA35DEFD-A39E-4CB5-BD90-C494FAA68F18}" type="presParOf" srcId="{007561E3-1510-44F8-B49C-1EA84871590C}" destId="{5EAF2F74-3B75-4954-8512-C260633CFF48}" srcOrd="0" destOrd="0" presId="urn:microsoft.com/office/officeart/2005/8/layout/vList3"/>
    <dgm:cxn modelId="{97033FC3-2DE0-4BBA-8D55-3C13EB0D04E8}" type="presParOf" srcId="{007561E3-1510-44F8-B49C-1EA84871590C}" destId="{941F21D8-02BC-4853-B4A9-22766CC24C93}" srcOrd="1" destOrd="0" presId="urn:microsoft.com/office/officeart/2005/8/layout/vList3"/>
    <dgm:cxn modelId="{3997A138-3F51-49F2-B016-86A3FB299125}" type="presParOf" srcId="{6FE3E1D5-6E63-9049-8441-5C93E4299341}" destId="{90CFB36C-5B17-4180-B89A-16E2B47C18E4}" srcOrd="5" destOrd="0" presId="urn:microsoft.com/office/officeart/2005/8/layout/vList3"/>
    <dgm:cxn modelId="{3A0B2E36-4824-483A-BDB4-3E3386D5DE54}" type="presParOf" srcId="{6FE3E1D5-6E63-9049-8441-5C93E4299341}" destId="{AA75E53F-5295-4E6E-A0AB-65C7C4C9053B}" srcOrd="6" destOrd="0" presId="urn:microsoft.com/office/officeart/2005/8/layout/vList3"/>
    <dgm:cxn modelId="{9EBF50EE-AC89-4731-B603-4514D11206CC}" type="presParOf" srcId="{AA75E53F-5295-4E6E-A0AB-65C7C4C9053B}" destId="{9D54FC88-AF7D-4FA9-BFC3-0B07DB15877B}" srcOrd="0" destOrd="0" presId="urn:microsoft.com/office/officeart/2005/8/layout/vList3"/>
    <dgm:cxn modelId="{9E4410BD-6800-4095-9E13-7E2D71133B3D}" type="presParOf" srcId="{AA75E53F-5295-4E6E-A0AB-65C7C4C9053B}" destId="{157B3F60-F587-4E04-AC86-94B77686B0D7}" srcOrd="1" destOrd="0" presId="urn:microsoft.com/office/officeart/2005/8/layout/vList3"/>
    <dgm:cxn modelId="{EE16C23E-00A7-4122-BCBB-ED860E5D0CCE}" type="presParOf" srcId="{6FE3E1D5-6E63-9049-8441-5C93E4299341}" destId="{B12F007B-66E6-489D-8A04-C10136FC6744}" srcOrd="7" destOrd="0" presId="urn:microsoft.com/office/officeart/2005/8/layout/vList3"/>
    <dgm:cxn modelId="{F8BDD56C-F0EA-4DAF-B0EA-B6338C1AD46B}" type="presParOf" srcId="{6FE3E1D5-6E63-9049-8441-5C93E4299341}" destId="{A4EA5490-FBE5-4016-96B4-C834FF74B92B}" srcOrd="8" destOrd="0" presId="urn:microsoft.com/office/officeart/2005/8/layout/vList3"/>
    <dgm:cxn modelId="{C18DEAEA-BC38-41E4-8C01-9FB86C460DE0}" type="presParOf" srcId="{A4EA5490-FBE5-4016-96B4-C834FF74B92B}" destId="{2B4D1964-A4FE-4708-A679-09F535A3A07C}" srcOrd="0" destOrd="0" presId="urn:microsoft.com/office/officeart/2005/8/layout/vList3"/>
    <dgm:cxn modelId="{0871AA4D-8526-4C19-81A6-A223573B97D6}" type="presParOf" srcId="{A4EA5490-FBE5-4016-96B4-C834FF74B92B}" destId="{8D7F38DC-7B15-40CB-B7B9-3944F548BB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60EFB1-9C82-3548-B13E-BFD6DFCC7D6D}" type="doc">
      <dgm:prSet loTypeId="urn:microsoft.com/office/officeart/2005/8/layout/vList3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69B4507-C5D7-9C42-B02D-C424BB480D0B}">
      <dgm:prSet phldrT="[Text]" custT="1"/>
      <dgm:spPr/>
      <dgm:t>
        <a:bodyPr/>
        <a:lstStyle/>
        <a:p>
          <a:r>
            <a:rPr lang="pt-PT" sz="1800" noProof="0"/>
            <a:t>Contextualização</a:t>
          </a:r>
        </a:p>
      </dgm:t>
    </dgm:pt>
    <dgm:pt modelId="{CC9A7C1C-EF05-AD4E-B7DB-4B919E531F79}" type="parTrans" cxnId="{E5465D00-4462-CB4B-A78F-51D58B933B15}">
      <dgm:prSet/>
      <dgm:spPr/>
      <dgm:t>
        <a:bodyPr/>
        <a:lstStyle/>
        <a:p>
          <a:endParaRPr lang="pt-PT" sz="1800" noProof="0"/>
        </a:p>
      </dgm:t>
    </dgm:pt>
    <dgm:pt modelId="{C6AC3C70-D668-E74C-A755-9B60CEEA4D35}" type="sibTrans" cxnId="{E5465D00-4462-CB4B-A78F-51D58B933B15}">
      <dgm:prSet/>
      <dgm:spPr/>
      <dgm:t>
        <a:bodyPr/>
        <a:lstStyle/>
        <a:p>
          <a:endParaRPr lang="pt-PT" sz="1800" noProof="0"/>
        </a:p>
      </dgm:t>
    </dgm:pt>
    <dgm:pt modelId="{7CCD7D94-C359-9B41-A9AC-F9DF2F9AA844}">
      <dgm:prSet phldrT="[Text]" custT="1"/>
      <dgm:spPr/>
      <dgm:t>
        <a:bodyPr/>
        <a:lstStyle/>
        <a:p>
          <a:r>
            <a:rPr lang="pt-PT" sz="1800" noProof="0"/>
            <a:t>Utilizadores</a:t>
          </a:r>
        </a:p>
      </dgm:t>
    </dgm:pt>
    <dgm:pt modelId="{79D5CD3A-CC88-E34D-B088-40412E3ADC35}" type="parTrans" cxnId="{0C85ACAF-AD88-1E4D-97BE-E4E16F856D7C}">
      <dgm:prSet/>
      <dgm:spPr/>
      <dgm:t>
        <a:bodyPr/>
        <a:lstStyle/>
        <a:p>
          <a:endParaRPr lang="pt-PT" sz="1800" noProof="0"/>
        </a:p>
      </dgm:t>
    </dgm:pt>
    <dgm:pt modelId="{939A702E-8373-2342-B2C3-0D500E4F8688}" type="sibTrans" cxnId="{0C85ACAF-AD88-1E4D-97BE-E4E16F856D7C}">
      <dgm:prSet/>
      <dgm:spPr/>
      <dgm:t>
        <a:bodyPr/>
        <a:lstStyle/>
        <a:p>
          <a:endParaRPr lang="pt-PT" sz="1800" noProof="0"/>
        </a:p>
      </dgm:t>
    </dgm:pt>
    <dgm:pt modelId="{54E03449-3356-E245-9E3C-70F7A94E014A}">
      <dgm:prSet phldrT="[Text]" custT="1"/>
      <dgm:spPr/>
      <dgm:t>
        <a:bodyPr/>
        <a:lstStyle/>
        <a:p>
          <a:r>
            <a:rPr lang="pt-PT" sz="1800" i="1" noProof="0"/>
            <a:t>Use Cases</a:t>
          </a:r>
        </a:p>
      </dgm:t>
    </dgm:pt>
    <dgm:pt modelId="{FF5FA5C9-E3FB-C347-AB3B-09DD306E082B}" type="parTrans" cxnId="{38013B87-EA82-0842-B21D-763FAC1A257B}">
      <dgm:prSet/>
      <dgm:spPr/>
      <dgm:t>
        <a:bodyPr/>
        <a:lstStyle/>
        <a:p>
          <a:endParaRPr lang="pt-PT" sz="1800" noProof="0"/>
        </a:p>
      </dgm:t>
    </dgm:pt>
    <dgm:pt modelId="{2AE8F639-3D1B-2540-8B70-25AE647F6280}" type="sibTrans" cxnId="{38013B87-EA82-0842-B21D-763FAC1A257B}">
      <dgm:prSet/>
      <dgm:spPr/>
      <dgm:t>
        <a:bodyPr/>
        <a:lstStyle/>
        <a:p>
          <a:endParaRPr lang="pt-PT" sz="1800" noProof="0"/>
        </a:p>
      </dgm:t>
    </dgm:pt>
    <dgm:pt modelId="{F1C45588-C755-FB4D-B761-6C7C241631FD}">
      <dgm:prSet custT="1"/>
      <dgm:spPr/>
      <dgm:t>
        <a:bodyPr/>
        <a:lstStyle/>
        <a:p>
          <a:r>
            <a:rPr lang="pt-PT" sz="1800" noProof="0"/>
            <a:t>Modulação de Tarefas</a:t>
          </a:r>
        </a:p>
      </dgm:t>
    </dgm:pt>
    <dgm:pt modelId="{BEAFA6E0-BBEB-D747-B9B4-80BCBEA1A4FB}" type="parTrans" cxnId="{134B4017-D3AE-BF45-AE32-A32B3909D7A8}">
      <dgm:prSet/>
      <dgm:spPr/>
      <dgm:t>
        <a:bodyPr/>
        <a:lstStyle/>
        <a:p>
          <a:endParaRPr lang="pt-PT" sz="1800" noProof="0"/>
        </a:p>
      </dgm:t>
    </dgm:pt>
    <dgm:pt modelId="{38CA56A5-97EC-5C41-9181-978C811DF6BA}" type="sibTrans" cxnId="{134B4017-D3AE-BF45-AE32-A32B3909D7A8}">
      <dgm:prSet/>
      <dgm:spPr/>
      <dgm:t>
        <a:bodyPr/>
        <a:lstStyle/>
        <a:p>
          <a:endParaRPr lang="pt-PT" sz="1800" noProof="0"/>
        </a:p>
      </dgm:t>
    </dgm:pt>
    <dgm:pt modelId="{75C63461-198E-EB40-BB5D-B3A256AD00D2}">
      <dgm:prSet custT="1"/>
      <dgm:spPr/>
      <dgm:t>
        <a:bodyPr/>
        <a:lstStyle/>
        <a:p>
          <a:r>
            <a:rPr lang="pt-PT" sz="1800" i="1" noProof="0" err="1"/>
            <a:t>Platform</a:t>
          </a:r>
          <a:r>
            <a:rPr lang="pt-PT" sz="1800" i="1" noProof="0"/>
            <a:t> </a:t>
          </a:r>
          <a:r>
            <a:rPr lang="pt-PT" sz="1800" i="1" noProof="0" err="1"/>
            <a:t>Independent</a:t>
          </a:r>
          <a:r>
            <a:rPr lang="pt-PT" sz="1800" i="1" noProof="0"/>
            <a:t> </a:t>
          </a:r>
          <a:r>
            <a:rPr lang="pt-PT" sz="1800" i="1" noProof="0" err="1"/>
            <a:t>Model</a:t>
          </a:r>
          <a:endParaRPr lang="pt-PT" sz="1800" i="1" noProof="0"/>
        </a:p>
      </dgm:t>
    </dgm:pt>
    <dgm:pt modelId="{26D61CCE-BD41-F048-857C-C156B3A71E23}" type="parTrans" cxnId="{493C90C4-9824-DA43-834F-416A3D30C2BD}">
      <dgm:prSet/>
      <dgm:spPr/>
      <dgm:t>
        <a:bodyPr/>
        <a:lstStyle/>
        <a:p>
          <a:endParaRPr lang="pt-PT" sz="1800" noProof="0"/>
        </a:p>
      </dgm:t>
    </dgm:pt>
    <dgm:pt modelId="{2A55B50B-4DE6-4441-802C-4003BAFCC5B6}" type="sibTrans" cxnId="{493C90C4-9824-DA43-834F-416A3D30C2BD}">
      <dgm:prSet/>
      <dgm:spPr/>
      <dgm:t>
        <a:bodyPr/>
        <a:lstStyle/>
        <a:p>
          <a:endParaRPr lang="pt-PT" sz="1800" noProof="0"/>
        </a:p>
      </dgm:t>
    </dgm:pt>
    <dgm:pt modelId="{6FE3E1D5-6E63-9049-8441-5C93E4299341}" type="pres">
      <dgm:prSet presAssocID="{ED60EFB1-9C82-3548-B13E-BFD6DFCC7D6D}" presName="linearFlow" presStyleCnt="0">
        <dgm:presLayoutVars>
          <dgm:dir/>
          <dgm:resizeHandles val="exact"/>
        </dgm:presLayoutVars>
      </dgm:prSet>
      <dgm:spPr/>
    </dgm:pt>
    <dgm:pt modelId="{337C810B-F642-044D-B557-302C5018ACA6}" type="pres">
      <dgm:prSet presAssocID="{E69B4507-C5D7-9C42-B02D-C424BB480D0B}" presName="composite" presStyleCnt="0"/>
      <dgm:spPr/>
    </dgm:pt>
    <dgm:pt modelId="{8B639270-6A62-1A46-B996-C4B5EA058674}" type="pres">
      <dgm:prSet presAssocID="{E69B4507-C5D7-9C42-B02D-C424BB480D0B}" presName="imgShp" presStyleLbl="fgImgPlace1" presStyleIdx="0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C45648-D643-E946-A94E-F02E07F26EDF}" type="pres">
      <dgm:prSet presAssocID="{E69B4507-C5D7-9C42-B02D-C424BB480D0B}" presName="txShp" presStyleLbl="node1" presStyleIdx="0" presStyleCnt="5">
        <dgm:presLayoutVars>
          <dgm:bulletEnabled val="1"/>
        </dgm:presLayoutVars>
      </dgm:prSet>
      <dgm:spPr/>
    </dgm:pt>
    <dgm:pt modelId="{060B5321-DBFE-E942-AF30-ED4D01F507BD}" type="pres">
      <dgm:prSet presAssocID="{C6AC3C70-D668-E74C-A755-9B60CEEA4D35}" presName="spacing" presStyleCnt="0"/>
      <dgm:spPr/>
    </dgm:pt>
    <dgm:pt modelId="{C3A6829A-D57D-A342-8064-277DD1579DA9}" type="pres">
      <dgm:prSet presAssocID="{7CCD7D94-C359-9B41-A9AC-F9DF2F9AA844}" presName="composite" presStyleCnt="0"/>
      <dgm:spPr/>
    </dgm:pt>
    <dgm:pt modelId="{CD460292-DAF5-934E-9FDB-424ECBD8291C}" type="pres">
      <dgm:prSet presAssocID="{7CCD7D94-C359-9B41-A9AC-F9DF2F9AA844}" presName="imgShp" presStyleLbl="fgImgPlace1" presStyleIdx="1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EF9499-038E-B349-9354-62378B8C2E43}" type="pres">
      <dgm:prSet presAssocID="{7CCD7D94-C359-9B41-A9AC-F9DF2F9AA844}" presName="txShp" presStyleLbl="node1" presStyleIdx="1" presStyleCnt="5">
        <dgm:presLayoutVars>
          <dgm:bulletEnabled val="1"/>
        </dgm:presLayoutVars>
      </dgm:prSet>
      <dgm:spPr/>
    </dgm:pt>
    <dgm:pt modelId="{0277A0B1-438A-8F45-A47A-7E81D66D1D05}" type="pres">
      <dgm:prSet presAssocID="{939A702E-8373-2342-B2C3-0D500E4F8688}" presName="spacing" presStyleCnt="0"/>
      <dgm:spPr/>
    </dgm:pt>
    <dgm:pt modelId="{DDA2FE0E-CB1D-334A-BB6C-A2F67C4591A0}" type="pres">
      <dgm:prSet presAssocID="{54E03449-3356-E245-9E3C-70F7A94E014A}" presName="composite" presStyleCnt="0"/>
      <dgm:spPr/>
    </dgm:pt>
    <dgm:pt modelId="{D1EBED70-6E1D-5442-9979-E272C393F5F4}" type="pres">
      <dgm:prSet presAssocID="{54E03449-3356-E245-9E3C-70F7A94E014A}" presName="imgShp" presStyleLbl="fgImgPlace1" presStyleIdx="2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9161C7-6D55-B04A-B038-C4EB0D1B40CF}" type="pres">
      <dgm:prSet presAssocID="{54E03449-3356-E245-9E3C-70F7A94E014A}" presName="txShp" presStyleLbl="node1" presStyleIdx="2" presStyleCnt="5">
        <dgm:presLayoutVars>
          <dgm:bulletEnabled val="1"/>
        </dgm:presLayoutVars>
      </dgm:prSet>
      <dgm:spPr/>
    </dgm:pt>
    <dgm:pt modelId="{33B5F5D4-D662-0047-AFE0-5867E07966F3}" type="pres">
      <dgm:prSet presAssocID="{2AE8F639-3D1B-2540-8B70-25AE647F6280}" presName="spacing" presStyleCnt="0"/>
      <dgm:spPr/>
    </dgm:pt>
    <dgm:pt modelId="{C7DC7ECE-2C92-7649-85E0-9B25C03918D7}" type="pres">
      <dgm:prSet presAssocID="{F1C45588-C755-FB4D-B761-6C7C241631FD}" presName="composite" presStyleCnt="0"/>
      <dgm:spPr/>
    </dgm:pt>
    <dgm:pt modelId="{AFB98D5C-CD99-DB42-8F01-15BDBA3B0FBD}" type="pres">
      <dgm:prSet presAssocID="{F1C45588-C755-FB4D-B761-6C7C241631FD}" presName="imgShp" presStyleLbl="fgImgPlace1" presStyleIdx="3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5DDD680-CDD0-4546-AB5A-8D7D3FFDB77F}" type="pres">
      <dgm:prSet presAssocID="{F1C45588-C755-FB4D-B761-6C7C241631FD}" presName="txShp" presStyleLbl="node1" presStyleIdx="3" presStyleCnt="5">
        <dgm:presLayoutVars>
          <dgm:bulletEnabled val="1"/>
        </dgm:presLayoutVars>
      </dgm:prSet>
      <dgm:spPr/>
    </dgm:pt>
    <dgm:pt modelId="{35AD46AA-4314-6445-B231-83F8F48B1570}" type="pres">
      <dgm:prSet presAssocID="{38CA56A5-97EC-5C41-9181-978C811DF6BA}" presName="spacing" presStyleCnt="0"/>
      <dgm:spPr/>
    </dgm:pt>
    <dgm:pt modelId="{1B3499F9-DA83-EB4B-9BE9-EEC21B3A1E71}" type="pres">
      <dgm:prSet presAssocID="{75C63461-198E-EB40-BB5D-B3A256AD00D2}" presName="composite" presStyleCnt="0"/>
      <dgm:spPr/>
    </dgm:pt>
    <dgm:pt modelId="{E7953535-158C-CC47-9301-9F9F24BB39D9}" type="pres">
      <dgm:prSet presAssocID="{75C63461-198E-EB40-BB5D-B3A256AD00D2}" presName="imgShp" presStyleLbl="fgImgPlace1" presStyleIdx="4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377DE4D-E958-7A4A-B77D-60A01F3ABB9F}" type="pres">
      <dgm:prSet presAssocID="{75C63461-198E-EB40-BB5D-B3A256AD00D2}" presName="txShp" presStyleLbl="node1" presStyleIdx="4" presStyleCnt="5">
        <dgm:presLayoutVars>
          <dgm:bulletEnabled val="1"/>
        </dgm:presLayoutVars>
      </dgm:prSet>
      <dgm:spPr/>
    </dgm:pt>
  </dgm:ptLst>
  <dgm:cxnLst>
    <dgm:cxn modelId="{E5465D00-4462-CB4B-A78F-51D58B933B15}" srcId="{ED60EFB1-9C82-3548-B13E-BFD6DFCC7D6D}" destId="{E69B4507-C5D7-9C42-B02D-C424BB480D0B}" srcOrd="0" destOrd="0" parTransId="{CC9A7C1C-EF05-AD4E-B7DB-4B919E531F79}" sibTransId="{C6AC3C70-D668-E74C-A755-9B60CEEA4D35}"/>
    <dgm:cxn modelId="{134B4017-D3AE-BF45-AE32-A32B3909D7A8}" srcId="{ED60EFB1-9C82-3548-B13E-BFD6DFCC7D6D}" destId="{F1C45588-C755-FB4D-B761-6C7C241631FD}" srcOrd="3" destOrd="0" parTransId="{BEAFA6E0-BBEB-D747-B9B4-80BCBEA1A4FB}" sibTransId="{38CA56A5-97EC-5C41-9181-978C811DF6BA}"/>
    <dgm:cxn modelId="{E6E9C31A-F4F6-6D4D-8959-5A11E98E461C}" type="presOf" srcId="{54E03449-3356-E245-9E3C-70F7A94E014A}" destId="{549161C7-6D55-B04A-B038-C4EB0D1B40CF}" srcOrd="0" destOrd="0" presId="urn:microsoft.com/office/officeart/2005/8/layout/vList3"/>
    <dgm:cxn modelId="{7F4D612B-BA8E-574B-AEAC-237A2C05A2F3}" type="presOf" srcId="{7CCD7D94-C359-9B41-A9AC-F9DF2F9AA844}" destId="{CFEF9499-038E-B349-9354-62378B8C2E43}" srcOrd="0" destOrd="0" presId="urn:microsoft.com/office/officeart/2005/8/layout/vList3"/>
    <dgm:cxn modelId="{5C5E7F3F-2E42-A644-A10A-FEEBE913EBDB}" type="presOf" srcId="{75C63461-198E-EB40-BB5D-B3A256AD00D2}" destId="{0377DE4D-E958-7A4A-B77D-60A01F3ABB9F}" srcOrd="0" destOrd="0" presId="urn:microsoft.com/office/officeart/2005/8/layout/vList3"/>
    <dgm:cxn modelId="{00274971-224A-9543-9195-6A07B62F8EF4}" type="presOf" srcId="{ED60EFB1-9C82-3548-B13E-BFD6DFCC7D6D}" destId="{6FE3E1D5-6E63-9049-8441-5C93E4299341}" srcOrd="0" destOrd="0" presId="urn:microsoft.com/office/officeart/2005/8/layout/vList3"/>
    <dgm:cxn modelId="{0FB9287B-1A48-3C43-980A-4E52338207C3}" type="presOf" srcId="{E69B4507-C5D7-9C42-B02D-C424BB480D0B}" destId="{E3C45648-D643-E946-A94E-F02E07F26EDF}" srcOrd="0" destOrd="0" presId="urn:microsoft.com/office/officeart/2005/8/layout/vList3"/>
    <dgm:cxn modelId="{38013B87-EA82-0842-B21D-763FAC1A257B}" srcId="{ED60EFB1-9C82-3548-B13E-BFD6DFCC7D6D}" destId="{54E03449-3356-E245-9E3C-70F7A94E014A}" srcOrd="2" destOrd="0" parTransId="{FF5FA5C9-E3FB-C347-AB3B-09DD306E082B}" sibTransId="{2AE8F639-3D1B-2540-8B70-25AE647F6280}"/>
    <dgm:cxn modelId="{0C85ACAF-AD88-1E4D-97BE-E4E16F856D7C}" srcId="{ED60EFB1-9C82-3548-B13E-BFD6DFCC7D6D}" destId="{7CCD7D94-C359-9B41-A9AC-F9DF2F9AA844}" srcOrd="1" destOrd="0" parTransId="{79D5CD3A-CC88-E34D-B088-40412E3ADC35}" sibTransId="{939A702E-8373-2342-B2C3-0D500E4F8688}"/>
    <dgm:cxn modelId="{493C90C4-9824-DA43-834F-416A3D30C2BD}" srcId="{ED60EFB1-9C82-3548-B13E-BFD6DFCC7D6D}" destId="{75C63461-198E-EB40-BB5D-B3A256AD00D2}" srcOrd="4" destOrd="0" parTransId="{26D61CCE-BD41-F048-857C-C156B3A71E23}" sibTransId="{2A55B50B-4DE6-4441-802C-4003BAFCC5B6}"/>
    <dgm:cxn modelId="{28CD5FCF-3224-8647-A1CE-03618C551D83}" type="presOf" srcId="{F1C45588-C755-FB4D-B761-6C7C241631FD}" destId="{45DDD680-CDD0-4546-AB5A-8D7D3FFDB77F}" srcOrd="0" destOrd="0" presId="urn:microsoft.com/office/officeart/2005/8/layout/vList3"/>
    <dgm:cxn modelId="{FC97AD47-E1AC-6D44-8031-9962632DBB3D}" type="presParOf" srcId="{6FE3E1D5-6E63-9049-8441-5C93E4299341}" destId="{337C810B-F642-044D-B557-302C5018ACA6}" srcOrd="0" destOrd="0" presId="urn:microsoft.com/office/officeart/2005/8/layout/vList3"/>
    <dgm:cxn modelId="{5FADDBF9-10C9-8746-81A0-38DE3A791D74}" type="presParOf" srcId="{337C810B-F642-044D-B557-302C5018ACA6}" destId="{8B639270-6A62-1A46-B996-C4B5EA058674}" srcOrd="0" destOrd="0" presId="urn:microsoft.com/office/officeart/2005/8/layout/vList3"/>
    <dgm:cxn modelId="{1E65F7E4-407C-154A-8961-B61B1494AC67}" type="presParOf" srcId="{337C810B-F642-044D-B557-302C5018ACA6}" destId="{E3C45648-D643-E946-A94E-F02E07F26EDF}" srcOrd="1" destOrd="0" presId="urn:microsoft.com/office/officeart/2005/8/layout/vList3"/>
    <dgm:cxn modelId="{E4990BF0-61DE-8143-BDE0-3CD42CE3BC46}" type="presParOf" srcId="{6FE3E1D5-6E63-9049-8441-5C93E4299341}" destId="{060B5321-DBFE-E942-AF30-ED4D01F507BD}" srcOrd="1" destOrd="0" presId="urn:microsoft.com/office/officeart/2005/8/layout/vList3"/>
    <dgm:cxn modelId="{33F076C3-FF56-364B-8BCC-682DDD42EE7C}" type="presParOf" srcId="{6FE3E1D5-6E63-9049-8441-5C93E4299341}" destId="{C3A6829A-D57D-A342-8064-277DD1579DA9}" srcOrd="2" destOrd="0" presId="urn:microsoft.com/office/officeart/2005/8/layout/vList3"/>
    <dgm:cxn modelId="{E9B1FBBF-33B7-4A44-BFB0-76E95340633E}" type="presParOf" srcId="{C3A6829A-D57D-A342-8064-277DD1579DA9}" destId="{CD460292-DAF5-934E-9FDB-424ECBD8291C}" srcOrd="0" destOrd="0" presId="urn:microsoft.com/office/officeart/2005/8/layout/vList3"/>
    <dgm:cxn modelId="{86458C5F-97B9-4E44-892B-7D44AC929727}" type="presParOf" srcId="{C3A6829A-D57D-A342-8064-277DD1579DA9}" destId="{CFEF9499-038E-B349-9354-62378B8C2E43}" srcOrd="1" destOrd="0" presId="urn:microsoft.com/office/officeart/2005/8/layout/vList3"/>
    <dgm:cxn modelId="{122457CA-C0F7-F54D-B3FD-B92330E35F6B}" type="presParOf" srcId="{6FE3E1D5-6E63-9049-8441-5C93E4299341}" destId="{0277A0B1-438A-8F45-A47A-7E81D66D1D05}" srcOrd="3" destOrd="0" presId="urn:microsoft.com/office/officeart/2005/8/layout/vList3"/>
    <dgm:cxn modelId="{DCBA565B-E22D-8C44-B450-90C1CE21A876}" type="presParOf" srcId="{6FE3E1D5-6E63-9049-8441-5C93E4299341}" destId="{DDA2FE0E-CB1D-334A-BB6C-A2F67C4591A0}" srcOrd="4" destOrd="0" presId="urn:microsoft.com/office/officeart/2005/8/layout/vList3"/>
    <dgm:cxn modelId="{5CD1626F-3B15-1642-A616-71334AAD9279}" type="presParOf" srcId="{DDA2FE0E-CB1D-334A-BB6C-A2F67C4591A0}" destId="{D1EBED70-6E1D-5442-9979-E272C393F5F4}" srcOrd="0" destOrd="0" presId="urn:microsoft.com/office/officeart/2005/8/layout/vList3"/>
    <dgm:cxn modelId="{9D262BA4-C926-AC4A-86CA-F231F08008C9}" type="presParOf" srcId="{DDA2FE0E-CB1D-334A-BB6C-A2F67C4591A0}" destId="{549161C7-6D55-B04A-B038-C4EB0D1B40CF}" srcOrd="1" destOrd="0" presId="urn:microsoft.com/office/officeart/2005/8/layout/vList3"/>
    <dgm:cxn modelId="{BC87E2F3-4FB1-6741-9BE6-1F560D00D6EC}" type="presParOf" srcId="{6FE3E1D5-6E63-9049-8441-5C93E4299341}" destId="{33B5F5D4-D662-0047-AFE0-5867E07966F3}" srcOrd="5" destOrd="0" presId="urn:microsoft.com/office/officeart/2005/8/layout/vList3"/>
    <dgm:cxn modelId="{F6FC909B-E819-6D43-B365-46D6096602C2}" type="presParOf" srcId="{6FE3E1D5-6E63-9049-8441-5C93E4299341}" destId="{C7DC7ECE-2C92-7649-85E0-9B25C03918D7}" srcOrd="6" destOrd="0" presId="urn:microsoft.com/office/officeart/2005/8/layout/vList3"/>
    <dgm:cxn modelId="{F13A5CAE-4178-084B-ABB8-86A5FC5D8FBE}" type="presParOf" srcId="{C7DC7ECE-2C92-7649-85E0-9B25C03918D7}" destId="{AFB98D5C-CD99-DB42-8F01-15BDBA3B0FBD}" srcOrd="0" destOrd="0" presId="urn:microsoft.com/office/officeart/2005/8/layout/vList3"/>
    <dgm:cxn modelId="{99E8748C-274A-C745-AC67-11E103C2D06D}" type="presParOf" srcId="{C7DC7ECE-2C92-7649-85E0-9B25C03918D7}" destId="{45DDD680-CDD0-4546-AB5A-8D7D3FFDB77F}" srcOrd="1" destOrd="0" presId="urn:microsoft.com/office/officeart/2005/8/layout/vList3"/>
    <dgm:cxn modelId="{CD0C0EBF-989B-4448-ABFE-2E020B590B5A}" type="presParOf" srcId="{6FE3E1D5-6E63-9049-8441-5C93E4299341}" destId="{35AD46AA-4314-6445-B231-83F8F48B1570}" srcOrd="7" destOrd="0" presId="urn:microsoft.com/office/officeart/2005/8/layout/vList3"/>
    <dgm:cxn modelId="{A5D89C68-18E4-5744-929F-A3F56FAF1BF9}" type="presParOf" srcId="{6FE3E1D5-6E63-9049-8441-5C93E4299341}" destId="{1B3499F9-DA83-EB4B-9BE9-EEC21B3A1E71}" srcOrd="8" destOrd="0" presId="urn:microsoft.com/office/officeart/2005/8/layout/vList3"/>
    <dgm:cxn modelId="{F8A62E31-B041-A843-8473-BC813DA82383}" type="presParOf" srcId="{1B3499F9-DA83-EB4B-9BE9-EEC21B3A1E71}" destId="{E7953535-158C-CC47-9301-9F9F24BB39D9}" srcOrd="0" destOrd="0" presId="urn:microsoft.com/office/officeart/2005/8/layout/vList3"/>
    <dgm:cxn modelId="{1F9A3367-5CAD-9841-8DE9-5A4A3F6B96CF}" type="presParOf" srcId="{1B3499F9-DA83-EB4B-9BE9-EEC21B3A1E71}" destId="{0377DE4D-E958-7A4A-B77D-60A01F3ABB9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0EFB1-9C82-3548-B13E-BFD6DFCC7D6D}" type="doc">
      <dgm:prSet loTypeId="urn:microsoft.com/office/officeart/2005/8/layout/vList3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69B4507-C5D7-9C42-B02D-C424BB480D0B}">
      <dgm:prSet phldrT="[Text]" custT="1"/>
      <dgm:spPr/>
      <dgm:t>
        <a:bodyPr/>
        <a:lstStyle/>
        <a:p>
          <a:pPr algn="just"/>
          <a:r>
            <a:rPr lang="pt-PT" sz="1800" b="0" i="0" noProof="0"/>
            <a:t>Estudantes que pretendem encontrar um outro estudante com o qual dividir o imóvel</a:t>
          </a:r>
          <a:endParaRPr lang="pt-PT" sz="1800" noProof="0"/>
        </a:p>
      </dgm:t>
    </dgm:pt>
    <dgm:pt modelId="{CC9A7C1C-EF05-AD4E-B7DB-4B919E531F79}" type="parTrans" cxnId="{E5465D00-4462-CB4B-A78F-51D58B933B15}">
      <dgm:prSet/>
      <dgm:spPr/>
      <dgm:t>
        <a:bodyPr/>
        <a:lstStyle/>
        <a:p>
          <a:endParaRPr lang="pt-PT" sz="1800" noProof="0"/>
        </a:p>
      </dgm:t>
    </dgm:pt>
    <dgm:pt modelId="{C6AC3C70-D668-E74C-A755-9B60CEEA4D35}" type="sibTrans" cxnId="{E5465D00-4462-CB4B-A78F-51D58B933B15}">
      <dgm:prSet/>
      <dgm:spPr/>
      <dgm:t>
        <a:bodyPr/>
        <a:lstStyle/>
        <a:p>
          <a:endParaRPr lang="pt-PT" sz="1800" noProof="0"/>
        </a:p>
      </dgm:t>
    </dgm:pt>
    <dgm:pt modelId="{7CCD7D94-C359-9B41-A9AC-F9DF2F9AA844}">
      <dgm:prSet phldrT="[Text]" custT="1"/>
      <dgm:spPr/>
      <dgm:t>
        <a:bodyPr/>
        <a:lstStyle/>
        <a:p>
          <a:pPr algn="just"/>
          <a:r>
            <a:rPr lang="pt-PT" sz="1800" b="0" i="0" noProof="0"/>
            <a:t>Utilizadores que pretendem encontrar um imóvel vazio para habitar durante todo o ano</a:t>
          </a:r>
          <a:endParaRPr lang="pt-PT" sz="1800" noProof="0"/>
        </a:p>
      </dgm:t>
    </dgm:pt>
    <dgm:pt modelId="{79D5CD3A-CC88-E34D-B088-40412E3ADC35}" type="parTrans" cxnId="{0C85ACAF-AD88-1E4D-97BE-E4E16F856D7C}">
      <dgm:prSet/>
      <dgm:spPr/>
      <dgm:t>
        <a:bodyPr/>
        <a:lstStyle/>
        <a:p>
          <a:endParaRPr lang="pt-PT" sz="1800" noProof="0"/>
        </a:p>
      </dgm:t>
    </dgm:pt>
    <dgm:pt modelId="{939A702E-8373-2342-B2C3-0D500E4F8688}" type="sibTrans" cxnId="{0C85ACAF-AD88-1E4D-97BE-E4E16F856D7C}">
      <dgm:prSet/>
      <dgm:spPr/>
      <dgm:t>
        <a:bodyPr/>
        <a:lstStyle/>
        <a:p>
          <a:endParaRPr lang="pt-PT" sz="1800" noProof="0"/>
        </a:p>
      </dgm:t>
    </dgm:pt>
    <dgm:pt modelId="{54E03449-3356-E245-9E3C-70F7A94E014A}">
      <dgm:prSet phldrT="[Text]" custT="1"/>
      <dgm:spPr/>
      <dgm:t>
        <a:bodyPr/>
        <a:lstStyle/>
        <a:p>
          <a:pPr algn="just"/>
          <a:r>
            <a:rPr lang="pt-PT" sz="1800" i="1" noProof="0"/>
            <a:t>Utilizadores de idade já mais avançada</a:t>
          </a:r>
        </a:p>
      </dgm:t>
    </dgm:pt>
    <dgm:pt modelId="{FF5FA5C9-E3FB-C347-AB3B-09DD306E082B}" type="parTrans" cxnId="{38013B87-EA82-0842-B21D-763FAC1A257B}">
      <dgm:prSet/>
      <dgm:spPr/>
      <dgm:t>
        <a:bodyPr/>
        <a:lstStyle/>
        <a:p>
          <a:endParaRPr lang="pt-PT" sz="1800" noProof="0"/>
        </a:p>
      </dgm:t>
    </dgm:pt>
    <dgm:pt modelId="{2AE8F639-3D1B-2540-8B70-25AE647F6280}" type="sibTrans" cxnId="{38013B87-EA82-0842-B21D-763FAC1A257B}">
      <dgm:prSet/>
      <dgm:spPr/>
      <dgm:t>
        <a:bodyPr/>
        <a:lstStyle/>
        <a:p>
          <a:endParaRPr lang="pt-PT" sz="1800" noProof="0"/>
        </a:p>
      </dgm:t>
    </dgm:pt>
    <dgm:pt modelId="{6FE3E1D5-6E63-9049-8441-5C93E4299341}" type="pres">
      <dgm:prSet presAssocID="{ED60EFB1-9C82-3548-B13E-BFD6DFCC7D6D}" presName="linearFlow" presStyleCnt="0">
        <dgm:presLayoutVars>
          <dgm:dir/>
          <dgm:resizeHandles val="exact"/>
        </dgm:presLayoutVars>
      </dgm:prSet>
      <dgm:spPr/>
    </dgm:pt>
    <dgm:pt modelId="{337C810B-F642-044D-B557-302C5018ACA6}" type="pres">
      <dgm:prSet presAssocID="{E69B4507-C5D7-9C42-B02D-C424BB480D0B}" presName="composite" presStyleCnt="0"/>
      <dgm:spPr/>
    </dgm:pt>
    <dgm:pt modelId="{8B639270-6A62-1A46-B996-C4B5EA058674}" type="pres">
      <dgm:prSet presAssocID="{E69B4507-C5D7-9C42-B02D-C424BB480D0B}" presName="imgShp" presStyleLbl="fgImgPlace1" presStyleIdx="0" presStyleCnt="3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C45648-D643-E946-A94E-F02E07F26EDF}" type="pres">
      <dgm:prSet presAssocID="{E69B4507-C5D7-9C42-B02D-C424BB480D0B}" presName="txShp" presStyleLbl="node1" presStyleIdx="0" presStyleCnt="3" custScaleY="82950">
        <dgm:presLayoutVars>
          <dgm:bulletEnabled val="1"/>
        </dgm:presLayoutVars>
      </dgm:prSet>
      <dgm:spPr/>
    </dgm:pt>
    <dgm:pt modelId="{060B5321-DBFE-E942-AF30-ED4D01F507BD}" type="pres">
      <dgm:prSet presAssocID="{C6AC3C70-D668-E74C-A755-9B60CEEA4D35}" presName="spacing" presStyleCnt="0"/>
      <dgm:spPr/>
    </dgm:pt>
    <dgm:pt modelId="{C3A6829A-D57D-A342-8064-277DD1579DA9}" type="pres">
      <dgm:prSet presAssocID="{7CCD7D94-C359-9B41-A9AC-F9DF2F9AA844}" presName="composite" presStyleCnt="0"/>
      <dgm:spPr/>
    </dgm:pt>
    <dgm:pt modelId="{CD460292-DAF5-934E-9FDB-424ECBD8291C}" type="pres">
      <dgm:prSet presAssocID="{7CCD7D94-C359-9B41-A9AC-F9DF2F9AA844}" presName="imgShp" presStyleLbl="fgImgPlace1" presStyleIdx="1" presStyleCnt="3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EF9499-038E-B349-9354-62378B8C2E43}" type="pres">
      <dgm:prSet presAssocID="{7CCD7D94-C359-9B41-A9AC-F9DF2F9AA844}" presName="txShp" presStyleLbl="node1" presStyleIdx="1" presStyleCnt="3" custScaleY="83008">
        <dgm:presLayoutVars>
          <dgm:bulletEnabled val="1"/>
        </dgm:presLayoutVars>
      </dgm:prSet>
      <dgm:spPr/>
    </dgm:pt>
    <dgm:pt modelId="{0277A0B1-438A-8F45-A47A-7E81D66D1D05}" type="pres">
      <dgm:prSet presAssocID="{939A702E-8373-2342-B2C3-0D500E4F8688}" presName="spacing" presStyleCnt="0"/>
      <dgm:spPr/>
    </dgm:pt>
    <dgm:pt modelId="{DDA2FE0E-CB1D-334A-BB6C-A2F67C4591A0}" type="pres">
      <dgm:prSet presAssocID="{54E03449-3356-E245-9E3C-70F7A94E014A}" presName="composite" presStyleCnt="0"/>
      <dgm:spPr/>
    </dgm:pt>
    <dgm:pt modelId="{D1EBED70-6E1D-5442-9979-E272C393F5F4}" type="pres">
      <dgm:prSet presAssocID="{54E03449-3356-E245-9E3C-70F7A94E014A}" presName="imgShp" presStyleLbl="fgImgPlace1" presStyleIdx="2" presStyleCnt="3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9161C7-6D55-B04A-B038-C4EB0D1B40CF}" type="pres">
      <dgm:prSet presAssocID="{54E03449-3356-E245-9E3C-70F7A94E014A}" presName="txShp" presStyleLbl="node1" presStyleIdx="2" presStyleCnt="3" custScaleY="82950">
        <dgm:presLayoutVars>
          <dgm:bulletEnabled val="1"/>
        </dgm:presLayoutVars>
      </dgm:prSet>
      <dgm:spPr/>
    </dgm:pt>
  </dgm:ptLst>
  <dgm:cxnLst>
    <dgm:cxn modelId="{E5465D00-4462-CB4B-A78F-51D58B933B15}" srcId="{ED60EFB1-9C82-3548-B13E-BFD6DFCC7D6D}" destId="{E69B4507-C5D7-9C42-B02D-C424BB480D0B}" srcOrd="0" destOrd="0" parTransId="{CC9A7C1C-EF05-AD4E-B7DB-4B919E531F79}" sibTransId="{C6AC3C70-D668-E74C-A755-9B60CEEA4D35}"/>
    <dgm:cxn modelId="{E6E9C31A-F4F6-6D4D-8959-5A11E98E461C}" type="presOf" srcId="{54E03449-3356-E245-9E3C-70F7A94E014A}" destId="{549161C7-6D55-B04A-B038-C4EB0D1B40CF}" srcOrd="0" destOrd="0" presId="urn:microsoft.com/office/officeart/2005/8/layout/vList3"/>
    <dgm:cxn modelId="{7F4D612B-BA8E-574B-AEAC-237A2C05A2F3}" type="presOf" srcId="{7CCD7D94-C359-9B41-A9AC-F9DF2F9AA844}" destId="{CFEF9499-038E-B349-9354-62378B8C2E43}" srcOrd="0" destOrd="0" presId="urn:microsoft.com/office/officeart/2005/8/layout/vList3"/>
    <dgm:cxn modelId="{00274971-224A-9543-9195-6A07B62F8EF4}" type="presOf" srcId="{ED60EFB1-9C82-3548-B13E-BFD6DFCC7D6D}" destId="{6FE3E1D5-6E63-9049-8441-5C93E4299341}" srcOrd="0" destOrd="0" presId="urn:microsoft.com/office/officeart/2005/8/layout/vList3"/>
    <dgm:cxn modelId="{0FB9287B-1A48-3C43-980A-4E52338207C3}" type="presOf" srcId="{E69B4507-C5D7-9C42-B02D-C424BB480D0B}" destId="{E3C45648-D643-E946-A94E-F02E07F26EDF}" srcOrd="0" destOrd="0" presId="urn:microsoft.com/office/officeart/2005/8/layout/vList3"/>
    <dgm:cxn modelId="{38013B87-EA82-0842-B21D-763FAC1A257B}" srcId="{ED60EFB1-9C82-3548-B13E-BFD6DFCC7D6D}" destId="{54E03449-3356-E245-9E3C-70F7A94E014A}" srcOrd="2" destOrd="0" parTransId="{FF5FA5C9-E3FB-C347-AB3B-09DD306E082B}" sibTransId="{2AE8F639-3D1B-2540-8B70-25AE647F6280}"/>
    <dgm:cxn modelId="{0C85ACAF-AD88-1E4D-97BE-E4E16F856D7C}" srcId="{ED60EFB1-9C82-3548-B13E-BFD6DFCC7D6D}" destId="{7CCD7D94-C359-9B41-A9AC-F9DF2F9AA844}" srcOrd="1" destOrd="0" parTransId="{79D5CD3A-CC88-E34D-B088-40412E3ADC35}" sibTransId="{939A702E-8373-2342-B2C3-0D500E4F8688}"/>
    <dgm:cxn modelId="{FC97AD47-E1AC-6D44-8031-9962632DBB3D}" type="presParOf" srcId="{6FE3E1D5-6E63-9049-8441-5C93E4299341}" destId="{337C810B-F642-044D-B557-302C5018ACA6}" srcOrd="0" destOrd="0" presId="urn:microsoft.com/office/officeart/2005/8/layout/vList3"/>
    <dgm:cxn modelId="{5FADDBF9-10C9-8746-81A0-38DE3A791D74}" type="presParOf" srcId="{337C810B-F642-044D-B557-302C5018ACA6}" destId="{8B639270-6A62-1A46-B996-C4B5EA058674}" srcOrd="0" destOrd="0" presId="urn:microsoft.com/office/officeart/2005/8/layout/vList3"/>
    <dgm:cxn modelId="{1E65F7E4-407C-154A-8961-B61B1494AC67}" type="presParOf" srcId="{337C810B-F642-044D-B557-302C5018ACA6}" destId="{E3C45648-D643-E946-A94E-F02E07F26EDF}" srcOrd="1" destOrd="0" presId="urn:microsoft.com/office/officeart/2005/8/layout/vList3"/>
    <dgm:cxn modelId="{E4990BF0-61DE-8143-BDE0-3CD42CE3BC46}" type="presParOf" srcId="{6FE3E1D5-6E63-9049-8441-5C93E4299341}" destId="{060B5321-DBFE-E942-AF30-ED4D01F507BD}" srcOrd="1" destOrd="0" presId="urn:microsoft.com/office/officeart/2005/8/layout/vList3"/>
    <dgm:cxn modelId="{33F076C3-FF56-364B-8BCC-682DDD42EE7C}" type="presParOf" srcId="{6FE3E1D5-6E63-9049-8441-5C93E4299341}" destId="{C3A6829A-D57D-A342-8064-277DD1579DA9}" srcOrd="2" destOrd="0" presId="urn:microsoft.com/office/officeart/2005/8/layout/vList3"/>
    <dgm:cxn modelId="{E9B1FBBF-33B7-4A44-BFB0-76E95340633E}" type="presParOf" srcId="{C3A6829A-D57D-A342-8064-277DD1579DA9}" destId="{CD460292-DAF5-934E-9FDB-424ECBD8291C}" srcOrd="0" destOrd="0" presId="urn:microsoft.com/office/officeart/2005/8/layout/vList3"/>
    <dgm:cxn modelId="{86458C5F-97B9-4E44-892B-7D44AC929727}" type="presParOf" srcId="{C3A6829A-D57D-A342-8064-277DD1579DA9}" destId="{CFEF9499-038E-B349-9354-62378B8C2E43}" srcOrd="1" destOrd="0" presId="urn:microsoft.com/office/officeart/2005/8/layout/vList3"/>
    <dgm:cxn modelId="{122457CA-C0F7-F54D-B3FD-B92330E35F6B}" type="presParOf" srcId="{6FE3E1D5-6E63-9049-8441-5C93E4299341}" destId="{0277A0B1-438A-8F45-A47A-7E81D66D1D05}" srcOrd="3" destOrd="0" presId="urn:microsoft.com/office/officeart/2005/8/layout/vList3"/>
    <dgm:cxn modelId="{DCBA565B-E22D-8C44-B450-90C1CE21A876}" type="presParOf" srcId="{6FE3E1D5-6E63-9049-8441-5C93E4299341}" destId="{DDA2FE0E-CB1D-334A-BB6C-A2F67C4591A0}" srcOrd="4" destOrd="0" presId="urn:microsoft.com/office/officeart/2005/8/layout/vList3"/>
    <dgm:cxn modelId="{5CD1626F-3B15-1642-A616-71334AAD9279}" type="presParOf" srcId="{DDA2FE0E-CB1D-334A-BB6C-A2F67C4591A0}" destId="{D1EBED70-6E1D-5442-9979-E272C393F5F4}" srcOrd="0" destOrd="0" presId="urn:microsoft.com/office/officeart/2005/8/layout/vList3"/>
    <dgm:cxn modelId="{9D262BA4-C926-AC4A-86CA-F231F08008C9}" type="presParOf" srcId="{DDA2FE0E-CB1D-334A-BB6C-A2F67C4591A0}" destId="{549161C7-6D55-B04A-B038-C4EB0D1B40C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EFAFD-9098-4947-8852-0C7867A60EE9}">
      <dsp:nvSpPr>
        <dsp:cNvPr id="0" name=""/>
        <dsp:cNvSpPr/>
      </dsp:nvSpPr>
      <dsp:spPr>
        <a:xfrm rot="10800000">
          <a:off x="1155501" y="152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 err="1"/>
            <a:t>Platform</a:t>
          </a:r>
          <a:r>
            <a:rPr lang="pt-PT" sz="1800" i="1" kern="1200" noProof="0"/>
            <a:t> </a:t>
          </a:r>
          <a:r>
            <a:rPr lang="pt-PT" sz="1800" i="1" kern="1200" noProof="0" err="1"/>
            <a:t>Specific</a:t>
          </a:r>
          <a:r>
            <a:rPr lang="pt-PT" sz="1800" i="1" kern="1200" noProof="0"/>
            <a:t> Model</a:t>
          </a:r>
          <a:endParaRPr lang="pt-PT" sz="1800" i="0" kern="1200" noProof="0"/>
        </a:p>
      </dsp:txBody>
      <dsp:txXfrm rot="10800000">
        <a:off x="1319604" y="152"/>
        <a:ext cx="3771895" cy="656413"/>
      </dsp:txXfrm>
    </dsp:sp>
    <dsp:sp modelId="{0B7381BB-6E75-4880-8E5A-420B286ACE2C}">
      <dsp:nvSpPr>
        <dsp:cNvPr id="0" name=""/>
        <dsp:cNvSpPr/>
      </dsp:nvSpPr>
      <dsp:spPr>
        <a:xfrm>
          <a:off x="827294" y="152"/>
          <a:ext cx="656413" cy="656413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930CB1B-6FFF-E14F-8E36-7A96ABD2A579}">
      <dsp:nvSpPr>
        <dsp:cNvPr id="0" name=""/>
        <dsp:cNvSpPr/>
      </dsp:nvSpPr>
      <dsp:spPr>
        <a:xfrm rot="10800000">
          <a:off x="1155501" y="852511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 err="1"/>
            <a:t>Mockups</a:t>
          </a:r>
          <a:r>
            <a:rPr lang="pt-PT" sz="1800" i="0" kern="1200" noProof="0"/>
            <a:t> da Interface </a:t>
          </a:r>
          <a:r>
            <a:rPr lang="pt-PT" sz="1800" i="1" kern="1200" noProof="0" err="1"/>
            <a:t>vs</a:t>
          </a:r>
          <a:r>
            <a:rPr lang="pt-PT" sz="1800" i="1" kern="1200" noProof="0"/>
            <a:t> </a:t>
          </a:r>
          <a:r>
            <a:rPr lang="pt-PT" sz="1800" i="0" kern="1200" noProof="0"/>
            <a:t>UI</a:t>
          </a:r>
          <a:endParaRPr lang="pt-PT" sz="1800" i="1" kern="1200" noProof="0"/>
        </a:p>
      </dsp:txBody>
      <dsp:txXfrm rot="10800000">
        <a:off x="1319604" y="852511"/>
        <a:ext cx="3771895" cy="656413"/>
      </dsp:txXfrm>
    </dsp:sp>
    <dsp:sp modelId="{8F623D7C-1FDA-744F-AAE1-4D4FC44C53A8}">
      <dsp:nvSpPr>
        <dsp:cNvPr id="0" name=""/>
        <dsp:cNvSpPr/>
      </dsp:nvSpPr>
      <dsp:spPr>
        <a:xfrm>
          <a:off x="827294" y="852511"/>
          <a:ext cx="656413" cy="656413"/>
        </a:xfrm>
        <a:prstGeom prst="ellipse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1F21D8-02BC-4853-B4A9-22766CC24C93}">
      <dsp:nvSpPr>
        <dsp:cNvPr id="0" name=""/>
        <dsp:cNvSpPr/>
      </dsp:nvSpPr>
      <dsp:spPr>
        <a:xfrm rot="10800000">
          <a:off x="1155501" y="1704869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0" kern="1200" noProof="0"/>
            <a:t>Infraestrutura Final da Aplicação</a:t>
          </a:r>
        </a:p>
      </dsp:txBody>
      <dsp:txXfrm rot="10800000">
        <a:off x="1319604" y="1704869"/>
        <a:ext cx="3771895" cy="656413"/>
      </dsp:txXfrm>
    </dsp:sp>
    <dsp:sp modelId="{5EAF2F74-3B75-4954-8512-C260633CFF48}">
      <dsp:nvSpPr>
        <dsp:cNvPr id="0" name=""/>
        <dsp:cNvSpPr/>
      </dsp:nvSpPr>
      <dsp:spPr>
        <a:xfrm>
          <a:off x="827294" y="1704869"/>
          <a:ext cx="656413" cy="656413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57B3F60-F587-4E04-AC86-94B77686B0D7}">
      <dsp:nvSpPr>
        <dsp:cNvPr id="0" name=""/>
        <dsp:cNvSpPr/>
      </dsp:nvSpPr>
      <dsp:spPr>
        <a:xfrm rot="10800000">
          <a:off x="1155501" y="2557227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0" kern="1200" noProof="0"/>
            <a:t>Demonstração</a:t>
          </a:r>
        </a:p>
      </dsp:txBody>
      <dsp:txXfrm rot="10800000">
        <a:off x="1319604" y="2557227"/>
        <a:ext cx="3771895" cy="656413"/>
      </dsp:txXfrm>
    </dsp:sp>
    <dsp:sp modelId="{9D54FC88-AF7D-4FA9-BFC3-0B07DB15877B}">
      <dsp:nvSpPr>
        <dsp:cNvPr id="0" name=""/>
        <dsp:cNvSpPr/>
      </dsp:nvSpPr>
      <dsp:spPr>
        <a:xfrm>
          <a:off x="827294" y="2592831"/>
          <a:ext cx="656413" cy="656413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7F38DC-7B15-40CB-B7B9-3944F548BBDF}">
      <dsp:nvSpPr>
        <dsp:cNvPr id="0" name=""/>
        <dsp:cNvSpPr/>
      </dsp:nvSpPr>
      <dsp:spPr>
        <a:xfrm rot="10800000">
          <a:off x="1155501" y="3409586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0" kern="1200" noProof="0"/>
            <a:t>Conclusões e Trabalho Futuro</a:t>
          </a:r>
        </a:p>
      </dsp:txBody>
      <dsp:txXfrm rot="10800000">
        <a:off x="1319604" y="3409586"/>
        <a:ext cx="3771895" cy="656413"/>
      </dsp:txXfrm>
    </dsp:sp>
    <dsp:sp modelId="{2B4D1964-A4FE-4708-A679-09F535A3A07C}">
      <dsp:nvSpPr>
        <dsp:cNvPr id="0" name=""/>
        <dsp:cNvSpPr/>
      </dsp:nvSpPr>
      <dsp:spPr>
        <a:xfrm>
          <a:off x="827294" y="3409586"/>
          <a:ext cx="656413" cy="656413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5648-D643-E946-A94E-F02E07F26EDF}">
      <dsp:nvSpPr>
        <dsp:cNvPr id="0" name=""/>
        <dsp:cNvSpPr/>
      </dsp:nvSpPr>
      <dsp:spPr>
        <a:xfrm rot="10800000">
          <a:off x="1156227" y="113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/>
            <a:t>Contextualização</a:t>
          </a:r>
        </a:p>
      </dsp:txBody>
      <dsp:txXfrm rot="10800000">
        <a:off x="1321056" y="1135"/>
        <a:ext cx="3771169" cy="659318"/>
      </dsp:txXfrm>
    </dsp:sp>
    <dsp:sp modelId="{8B639270-6A62-1A46-B996-C4B5EA058674}">
      <dsp:nvSpPr>
        <dsp:cNvPr id="0" name=""/>
        <dsp:cNvSpPr/>
      </dsp:nvSpPr>
      <dsp:spPr>
        <a:xfrm>
          <a:off x="826568" y="113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EF9499-038E-B349-9354-62378B8C2E43}">
      <dsp:nvSpPr>
        <dsp:cNvPr id="0" name=""/>
        <dsp:cNvSpPr/>
      </dsp:nvSpPr>
      <dsp:spPr>
        <a:xfrm rot="10800000">
          <a:off x="1156227" y="85726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/>
            <a:t>Utilizadores</a:t>
          </a:r>
        </a:p>
      </dsp:txBody>
      <dsp:txXfrm rot="10800000">
        <a:off x="1321056" y="857265"/>
        <a:ext cx="3771169" cy="659318"/>
      </dsp:txXfrm>
    </dsp:sp>
    <dsp:sp modelId="{CD460292-DAF5-934E-9FDB-424ECBD8291C}">
      <dsp:nvSpPr>
        <dsp:cNvPr id="0" name=""/>
        <dsp:cNvSpPr/>
      </dsp:nvSpPr>
      <dsp:spPr>
        <a:xfrm>
          <a:off x="826568" y="85726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9161C7-6D55-B04A-B038-C4EB0D1B40CF}">
      <dsp:nvSpPr>
        <dsp:cNvPr id="0" name=""/>
        <dsp:cNvSpPr/>
      </dsp:nvSpPr>
      <dsp:spPr>
        <a:xfrm rot="10800000">
          <a:off x="1156227" y="171339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/>
            <a:t>Use Cases</a:t>
          </a:r>
        </a:p>
      </dsp:txBody>
      <dsp:txXfrm rot="10800000">
        <a:off x="1321056" y="1713395"/>
        <a:ext cx="3771169" cy="659318"/>
      </dsp:txXfrm>
    </dsp:sp>
    <dsp:sp modelId="{D1EBED70-6E1D-5442-9979-E272C393F5F4}">
      <dsp:nvSpPr>
        <dsp:cNvPr id="0" name=""/>
        <dsp:cNvSpPr/>
      </dsp:nvSpPr>
      <dsp:spPr>
        <a:xfrm>
          <a:off x="826568" y="171339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DDD680-CDD0-4546-AB5A-8D7D3FFDB77F}">
      <dsp:nvSpPr>
        <dsp:cNvPr id="0" name=""/>
        <dsp:cNvSpPr/>
      </dsp:nvSpPr>
      <dsp:spPr>
        <a:xfrm rot="10800000">
          <a:off x="1156227" y="256952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/>
            <a:t>Modulação de Tarefas</a:t>
          </a:r>
        </a:p>
      </dsp:txBody>
      <dsp:txXfrm rot="10800000">
        <a:off x="1321056" y="2569525"/>
        <a:ext cx="3771169" cy="659318"/>
      </dsp:txXfrm>
    </dsp:sp>
    <dsp:sp modelId="{AFB98D5C-CD99-DB42-8F01-15BDBA3B0FBD}">
      <dsp:nvSpPr>
        <dsp:cNvPr id="0" name=""/>
        <dsp:cNvSpPr/>
      </dsp:nvSpPr>
      <dsp:spPr>
        <a:xfrm>
          <a:off x="826568" y="256952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77DE4D-E958-7A4A-B77D-60A01F3ABB9F}">
      <dsp:nvSpPr>
        <dsp:cNvPr id="0" name=""/>
        <dsp:cNvSpPr/>
      </dsp:nvSpPr>
      <dsp:spPr>
        <a:xfrm rot="10800000">
          <a:off x="1156227" y="342565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 err="1"/>
            <a:t>Platform</a:t>
          </a:r>
          <a:r>
            <a:rPr lang="pt-PT" sz="1800" i="1" kern="1200" noProof="0"/>
            <a:t> </a:t>
          </a:r>
          <a:r>
            <a:rPr lang="pt-PT" sz="1800" i="1" kern="1200" noProof="0" err="1"/>
            <a:t>Independent</a:t>
          </a:r>
          <a:r>
            <a:rPr lang="pt-PT" sz="1800" i="1" kern="1200" noProof="0"/>
            <a:t> </a:t>
          </a:r>
          <a:r>
            <a:rPr lang="pt-PT" sz="1800" i="1" kern="1200" noProof="0" err="1"/>
            <a:t>Model</a:t>
          </a:r>
          <a:endParaRPr lang="pt-PT" sz="1800" i="1" kern="1200" noProof="0"/>
        </a:p>
      </dsp:txBody>
      <dsp:txXfrm rot="10800000">
        <a:off x="1321056" y="3425655"/>
        <a:ext cx="3771169" cy="659318"/>
      </dsp:txXfrm>
    </dsp:sp>
    <dsp:sp modelId="{E7953535-158C-CC47-9301-9F9F24BB39D9}">
      <dsp:nvSpPr>
        <dsp:cNvPr id="0" name=""/>
        <dsp:cNvSpPr/>
      </dsp:nvSpPr>
      <dsp:spPr>
        <a:xfrm>
          <a:off x="826568" y="342565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5648-D643-E946-A94E-F02E07F26EDF}">
      <dsp:nvSpPr>
        <dsp:cNvPr id="0" name=""/>
        <dsp:cNvSpPr/>
      </dsp:nvSpPr>
      <dsp:spPr>
        <a:xfrm rot="10800000">
          <a:off x="1690684" y="133555"/>
          <a:ext cx="5169886" cy="128902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262" tIns="68580" rIns="128016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0" i="0" kern="1200" noProof="0"/>
            <a:t>Estudantes que pretendem encontrar um outro estudante com o qual dividir o imóvel</a:t>
          </a:r>
          <a:endParaRPr lang="pt-PT" sz="1800" kern="1200" noProof="0"/>
        </a:p>
      </dsp:txBody>
      <dsp:txXfrm rot="10800000">
        <a:off x="2012940" y="133555"/>
        <a:ext cx="4847630" cy="1289026"/>
      </dsp:txXfrm>
    </dsp:sp>
    <dsp:sp modelId="{8B639270-6A62-1A46-B996-C4B5EA058674}">
      <dsp:nvSpPr>
        <dsp:cNvPr id="0" name=""/>
        <dsp:cNvSpPr/>
      </dsp:nvSpPr>
      <dsp:spPr>
        <a:xfrm>
          <a:off x="913694" y="1078"/>
          <a:ext cx="1553980" cy="1553980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EF9499-038E-B349-9354-62378B8C2E43}">
      <dsp:nvSpPr>
        <dsp:cNvPr id="0" name=""/>
        <dsp:cNvSpPr/>
      </dsp:nvSpPr>
      <dsp:spPr>
        <a:xfrm rot="10800000">
          <a:off x="1690684" y="2150959"/>
          <a:ext cx="5169886" cy="128992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262" tIns="68580" rIns="128016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0" i="0" kern="1200" noProof="0"/>
            <a:t>Utilizadores que pretendem encontrar um imóvel vazio para habitar durante todo o ano</a:t>
          </a:r>
          <a:endParaRPr lang="pt-PT" sz="1800" kern="1200" noProof="0"/>
        </a:p>
      </dsp:txBody>
      <dsp:txXfrm rot="10800000">
        <a:off x="2013166" y="2150959"/>
        <a:ext cx="4847404" cy="1289927"/>
      </dsp:txXfrm>
    </dsp:sp>
    <dsp:sp modelId="{CD460292-DAF5-934E-9FDB-424ECBD8291C}">
      <dsp:nvSpPr>
        <dsp:cNvPr id="0" name=""/>
        <dsp:cNvSpPr/>
      </dsp:nvSpPr>
      <dsp:spPr>
        <a:xfrm>
          <a:off x="913694" y="2018933"/>
          <a:ext cx="1553980" cy="1553980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9161C7-6D55-B04A-B038-C4EB0D1B40CF}">
      <dsp:nvSpPr>
        <dsp:cNvPr id="0" name=""/>
        <dsp:cNvSpPr/>
      </dsp:nvSpPr>
      <dsp:spPr>
        <a:xfrm rot="10800000">
          <a:off x="1690684" y="4169265"/>
          <a:ext cx="5169886" cy="128902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262" tIns="68580" rIns="128016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/>
            <a:t>Utilizadores de idade já mais avançada</a:t>
          </a:r>
        </a:p>
      </dsp:txBody>
      <dsp:txXfrm rot="10800000">
        <a:off x="2012940" y="4169265"/>
        <a:ext cx="4847630" cy="1289026"/>
      </dsp:txXfrm>
    </dsp:sp>
    <dsp:sp modelId="{D1EBED70-6E1D-5442-9979-E272C393F5F4}">
      <dsp:nvSpPr>
        <dsp:cNvPr id="0" name=""/>
        <dsp:cNvSpPr/>
      </dsp:nvSpPr>
      <dsp:spPr>
        <a:xfrm>
          <a:off x="913694" y="4036788"/>
          <a:ext cx="1553980" cy="1553980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6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13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44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08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80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5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Referir que a ideia surgiu devido à receção de inúmeros emails de procura de casa no email institucional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4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24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29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61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38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4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6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65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64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5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MARCO - Falar dos grupos de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1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Dizer que se usa o Samba para partilhar a diretoria das imagens no Servidor de Base de Dados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40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82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MARCO - Falar dos grupos de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9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7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9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45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0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5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‹nº›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Section Title Here</a:t>
            </a:r>
          </a:p>
          <a:p>
            <a:pPr lvl="1"/>
            <a:r>
              <a:rPr lang="en-US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pt-PT" baseline="0"/>
              <a:t>Clique no ícone para adicionar uma imagem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</a:rPr>
              <a:t>Neal Creative </a:t>
            </a: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>
                <a:solidFill>
                  <a:schemeClr val="tx1"/>
                </a:solidFill>
              </a:rPr>
              <a:t> </a:t>
            </a:r>
            <a:endParaRPr lang="en-US" sz="1000" b="1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</a:rPr>
              <a:t>Neal Creative</a:t>
            </a:r>
            <a:r>
              <a:rPr lang="en-US" sz="1100" baseline="0">
                <a:solidFill>
                  <a:schemeClr val="tx1"/>
                </a:solidFill>
              </a:rPr>
              <a:t>  | click &amp; </a:t>
            </a:r>
            <a:r>
              <a:rPr lang="en-US" sz="1100" b="1" baseline="0">
                <a:solidFill>
                  <a:schemeClr val="tx1"/>
                </a:solidFill>
              </a:rPr>
              <a:t>Learn more</a:t>
            </a:r>
            <a:endParaRPr lang="en-US" sz="1100" b="1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/>
              <a:t>“QUOTATION.”</a:t>
            </a:r>
          </a:p>
          <a:p>
            <a:pPr lvl="1"/>
            <a:r>
              <a:rPr lang="en-US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/>
              <a:t>“QUOTATION.”</a:t>
            </a:r>
          </a:p>
          <a:p>
            <a:pPr lvl="1"/>
            <a:r>
              <a:rPr lang="en-US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/>
              <a:t>“QUOTATION.”</a:t>
            </a:r>
          </a:p>
          <a:p>
            <a:pPr lvl="1"/>
            <a:r>
              <a:rPr lang="en-US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/>
              <a:t>“QUOTATION.”</a:t>
            </a:r>
          </a:p>
          <a:p>
            <a:pPr lvl="1"/>
            <a:r>
              <a:rPr lang="en-US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1.wdp"/><Relationship Id="rId5" Type="http://schemas.openxmlformats.org/officeDocument/2006/relationships/image" Target="../media/image26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2.wdp"/><Relationship Id="rId5" Type="http://schemas.openxmlformats.org/officeDocument/2006/relationships/image" Target="../media/image27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ixabay.com/es/ordenador-port%C3%A1til-port%C3%A1til-equipo-145951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6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ção da Imagem 22">
            <a:extLst>
              <a:ext uri="{FF2B5EF4-FFF2-40B4-BE49-F238E27FC236}">
                <a16:creationId xmlns:a16="http://schemas.microsoft.com/office/drawing/2014/main" id="{53A65C21-5CAC-4318-BE60-3DB3F98E8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12395"/>
          <a:stretch/>
        </p:blipFill>
        <p:spPr>
          <a:xfrm>
            <a:off x="-6444" y="0"/>
            <a:ext cx="12204888" cy="6858000"/>
          </a:xfrm>
        </p:spPr>
      </p:pic>
      <p:sp>
        <p:nvSpPr>
          <p:cNvPr id="4" name="Rectangle 3"/>
          <p:cNvSpPr/>
          <p:nvPr/>
        </p:nvSpPr>
        <p:spPr>
          <a:xfrm>
            <a:off x="-6444" y="-459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 cmpd="thinThick">
            <a:solidFill>
              <a:srgbClr val="FFBE7D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462077" y="4205447"/>
            <a:ext cx="4141231" cy="704078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b="1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Engenharia</a:t>
            </a:r>
            <a:r>
              <a:rPr lang="en-US" sz="2400" b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de </a:t>
            </a:r>
            <a:r>
              <a:rPr lang="en-US" sz="2400" b="1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Aplicações</a:t>
            </a:r>
            <a:endParaRPr lang="en-US" sz="2400" b="1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err="1"/>
              <a:t>Aplicação</a:t>
            </a:r>
            <a:r>
              <a:rPr lang="en-US" i="1"/>
              <a:t> WEB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99788" y="3630306"/>
            <a:ext cx="3609572" cy="757130"/>
          </a:xfrm>
        </p:spPr>
        <p:txBody>
          <a:bodyPr/>
          <a:lstStyle/>
          <a:p>
            <a:r>
              <a:rPr lang="en-US" i="1"/>
              <a:t>Home4All</a:t>
            </a:r>
            <a:r>
              <a:rPr lang="en-US"/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6729654" y="431342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rgbClr val="FF8000"/>
                </a:solidFill>
              </a:rPr>
              <a:t>1</a:t>
            </a:fld>
            <a:endParaRPr lang="en-US">
              <a:solidFill>
                <a:srgbClr val="FF8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B35F5B-37FB-4F67-B3E3-DE5C89CB207C}"/>
              </a:ext>
            </a:extLst>
          </p:cNvPr>
          <p:cNvSpPr txBox="1"/>
          <p:nvPr/>
        </p:nvSpPr>
        <p:spPr>
          <a:xfrm>
            <a:off x="39716" y="5876399"/>
            <a:ext cx="212643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1400"/>
              <a:t>Diogo Costa - 78034</a:t>
            </a:r>
          </a:p>
          <a:p>
            <a:r>
              <a:rPr lang="pt-PT" sz="1400"/>
              <a:t>Mafalda Nunes - 77364</a:t>
            </a:r>
            <a:endParaRPr lang="pt-PT" sz="1400">
              <a:cs typeface="Segoe UI"/>
            </a:endParaRPr>
          </a:p>
          <a:p>
            <a:r>
              <a:rPr lang="pt-PT" sz="1400"/>
              <a:t>Marco Silva - 79607</a:t>
            </a:r>
            <a:endParaRPr lang="pt-PT" sz="1400">
              <a:cs typeface="Segoe UI"/>
            </a:endParaRPr>
          </a:p>
          <a:p>
            <a:r>
              <a:rPr lang="pt-PT" sz="1400"/>
              <a:t>Patrícia Barreira - 79007</a:t>
            </a:r>
            <a:endParaRPr lang="pt-PT" sz="14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PIM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26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334F229-9DB7-4329-A242-26045D0B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" t="2667" r="1076" b="879"/>
          <a:stretch/>
        </p:blipFill>
        <p:spPr>
          <a:xfrm>
            <a:off x="488531" y="121565"/>
            <a:ext cx="11214938" cy="66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4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334F229-9DB7-4329-A242-26045D0B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2667" r="1076" b="879"/>
          <a:stretch/>
        </p:blipFill>
        <p:spPr>
          <a:xfrm>
            <a:off x="488531" y="121565"/>
            <a:ext cx="11214938" cy="6614869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63042210-36B2-44B3-A264-28537202DB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80" t="18222" r="16816" b="53445"/>
          <a:stretch/>
        </p:blipFill>
        <p:spPr>
          <a:xfrm>
            <a:off x="1140306" y="1946275"/>
            <a:ext cx="5621577" cy="467703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6079A17-DF39-4130-B4A3-CE5A4AA4E10F}"/>
              </a:ext>
            </a:extLst>
          </p:cNvPr>
          <p:cNvSpPr/>
          <p:nvPr/>
        </p:nvSpPr>
        <p:spPr>
          <a:xfrm>
            <a:off x="7556500" y="1257300"/>
            <a:ext cx="2335517" cy="1943100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BC20F3-BF4C-43A8-A76E-AFDBE58A05F2}"/>
              </a:ext>
            </a:extLst>
          </p:cNvPr>
          <p:cNvSpPr/>
          <p:nvPr/>
        </p:nvSpPr>
        <p:spPr>
          <a:xfrm>
            <a:off x="1140306" y="1943356"/>
            <a:ext cx="5621577" cy="4677031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61C2E36C-7EC8-4082-829C-E40607E47CF2}"/>
              </a:ext>
            </a:extLst>
          </p:cNvPr>
          <p:cNvCxnSpPr>
            <a:cxnSpLocks/>
          </p:cNvCxnSpPr>
          <p:nvPr/>
        </p:nvCxnSpPr>
        <p:spPr>
          <a:xfrm flipH="1">
            <a:off x="1140307" y="1257300"/>
            <a:ext cx="6416193" cy="688975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73AFA71E-2E0F-497C-8EDF-C2A415F7A8B6}"/>
              </a:ext>
            </a:extLst>
          </p:cNvPr>
          <p:cNvCxnSpPr>
            <a:cxnSpLocks/>
          </p:cNvCxnSpPr>
          <p:nvPr/>
        </p:nvCxnSpPr>
        <p:spPr>
          <a:xfrm flipH="1">
            <a:off x="6761884" y="3200400"/>
            <a:ext cx="3130134" cy="3419987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0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334F229-9DB7-4329-A242-26045D0B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" t="2667" r="1076" b="879"/>
          <a:stretch/>
        </p:blipFill>
        <p:spPr>
          <a:xfrm>
            <a:off x="488531" y="121565"/>
            <a:ext cx="11214938" cy="66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334F229-9DB7-4329-A242-26045D0B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2667" r="1076" b="879"/>
          <a:stretch/>
        </p:blipFill>
        <p:spPr>
          <a:xfrm>
            <a:off x="488531" y="121565"/>
            <a:ext cx="11214938" cy="6614869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115CDF10-8EF9-4ADE-BCBF-59B43A6676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9229" r="52981" b="16142"/>
          <a:stretch/>
        </p:blipFill>
        <p:spPr>
          <a:xfrm>
            <a:off x="6323823" y="431800"/>
            <a:ext cx="5455587" cy="630463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47B02B1-9FC8-4363-B042-748128E63C4C}"/>
              </a:ext>
            </a:extLst>
          </p:cNvPr>
          <p:cNvSpPr/>
          <p:nvPr/>
        </p:nvSpPr>
        <p:spPr>
          <a:xfrm>
            <a:off x="1955800" y="1257300"/>
            <a:ext cx="3835400" cy="4432300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7EDB8C2-9A0A-46A4-8A4D-8397B5D40387}"/>
              </a:ext>
            </a:extLst>
          </p:cNvPr>
          <p:cNvSpPr/>
          <p:nvPr/>
        </p:nvSpPr>
        <p:spPr>
          <a:xfrm>
            <a:off x="6298552" y="431800"/>
            <a:ext cx="5455587" cy="6304634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1D769031-5696-4EBF-95E0-1311D5A3DDE8}"/>
              </a:ext>
            </a:extLst>
          </p:cNvPr>
          <p:cNvCxnSpPr>
            <a:cxnSpLocks/>
          </p:cNvCxnSpPr>
          <p:nvPr/>
        </p:nvCxnSpPr>
        <p:spPr>
          <a:xfrm flipH="1">
            <a:off x="5791201" y="431800"/>
            <a:ext cx="488404" cy="825500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8DB8DA36-B410-4F8C-9692-B313CD8D3807}"/>
              </a:ext>
            </a:extLst>
          </p:cNvPr>
          <p:cNvCxnSpPr>
            <a:cxnSpLocks/>
          </p:cNvCxnSpPr>
          <p:nvPr/>
        </p:nvCxnSpPr>
        <p:spPr>
          <a:xfrm flipH="1" flipV="1">
            <a:off x="5791200" y="5689600"/>
            <a:ext cx="488405" cy="1046834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PT"/>
              <a:t>PSM</a:t>
            </a:r>
            <a:br>
              <a:rPr lang="pt-PT"/>
            </a:br>
            <a:r>
              <a:rPr lang="pt-PT"/>
              <a:t>–</a:t>
            </a:r>
            <a:br>
              <a:rPr lang="pt-PT"/>
            </a:br>
            <a:r>
              <a:rPr lang="pt-PT" err="1"/>
              <a:t>Hibernate</a:t>
            </a: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5411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E1B3FB36-E05C-4299-AF2D-88F5C38931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" t="2963" r="784" b="401"/>
          <a:stretch/>
        </p:blipFill>
        <p:spPr>
          <a:xfrm>
            <a:off x="368206" y="48442"/>
            <a:ext cx="11455587" cy="67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35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E1B3FB36-E05C-4299-AF2D-88F5C38931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" t="2963" r="784" b="401"/>
          <a:stretch/>
        </p:blipFill>
        <p:spPr>
          <a:xfrm>
            <a:off x="368206" y="48442"/>
            <a:ext cx="11455587" cy="6761116"/>
          </a:xfrm>
          <a:prstGeom prst="rect">
            <a:avLst/>
          </a:prstGeom>
        </p:spPr>
      </p:pic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7BC88A84-718B-47E1-B2A3-5B7D55CA60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335" t="19942" r="16548" b="52285"/>
          <a:stretch/>
        </p:blipFill>
        <p:spPr>
          <a:xfrm>
            <a:off x="1241907" y="1943356"/>
            <a:ext cx="5621576" cy="467703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9EA1B5C-DB62-41B5-B0D7-7E787B0D1E37}"/>
              </a:ext>
            </a:extLst>
          </p:cNvPr>
          <p:cNvSpPr/>
          <p:nvPr/>
        </p:nvSpPr>
        <p:spPr>
          <a:xfrm>
            <a:off x="7658100" y="1257300"/>
            <a:ext cx="2335517" cy="1943100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715F7CB-DC4D-4CD0-AE78-D475ECC89D45}"/>
              </a:ext>
            </a:extLst>
          </p:cNvPr>
          <p:cNvSpPr/>
          <p:nvPr/>
        </p:nvSpPr>
        <p:spPr>
          <a:xfrm>
            <a:off x="1241906" y="1943356"/>
            <a:ext cx="5621577" cy="4677031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3BFB7426-577E-4417-A908-77A7BA45DC26}"/>
              </a:ext>
            </a:extLst>
          </p:cNvPr>
          <p:cNvCxnSpPr>
            <a:cxnSpLocks/>
          </p:cNvCxnSpPr>
          <p:nvPr/>
        </p:nvCxnSpPr>
        <p:spPr>
          <a:xfrm flipH="1">
            <a:off x="1241907" y="1257300"/>
            <a:ext cx="6416193" cy="688975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06617432-802A-4E63-B37B-F33DC7436128}"/>
              </a:ext>
            </a:extLst>
          </p:cNvPr>
          <p:cNvCxnSpPr>
            <a:cxnSpLocks/>
          </p:cNvCxnSpPr>
          <p:nvPr/>
        </p:nvCxnSpPr>
        <p:spPr>
          <a:xfrm flipH="1">
            <a:off x="6863484" y="3200400"/>
            <a:ext cx="3130134" cy="3419987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PT"/>
              <a:t>PSM</a:t>
            </a:r>
            <a:br>
              <a:rPr lang="pt-PT"/>
            </a:br>
            <a:r>
              <a:rPr lang="pt-PT"/>
              <a:t>–</a:t>
            </a:r>
            <a:br>
              <a:rPr lang="pt-PT"/>
            </a:br>
            <a:r>
              <a:rPr lang="pt-PT" err="1"/>
              <a:t>EJBs</a:t>
            </a: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640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4851F82-EF2E-4754-9FCB-AAA2E16B9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" t="1852" r="456" b="401"/>
          <a:stretch/>
        </p:blipFill>
        <p:spPr>
          <a:xfrm>
            <a:off x="1839383" y="19604"/>
            <a:ext cx="8513233" cy="68187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7A60339-0BEA-421A-BB02-11A9EC952092}"/>
              </a:ext>
            </a:extLst>
          </p:cNvPr>
          <p:cNvSpPr txBox="1"/>
          <p:nvPr/>
        </p:nvSpPr>
        <p:spPr>
          <a:xfrm>
            <a:off x="1839383" y="11492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>
                <a:solidFill>
                  <a:srgbClr val="FF8000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47268837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25" y="297326"/>
            <a:ext cx="2375877" cy="535531"/>
          </a:xfrm>
        </p:spPr>
        <p:txBody>
          <a:bodyPr/>
          <a:lstStyle/>
          <a:p>
            <a:r>
              <a:rPr lang="pt-PT">
                <a:cs typeface="Segoe UI Semilight"/>
              </a:rPr>
              <a:t>Índice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753C2C-1032-7D43-A951-A69CEDEA8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93122"/>
              </p:ext>
            </p:extLst>
          </p:nvPr>
        </p:nvGraphicFramePr>
        <p:xfrm>
          <a:off x="5893978" y="1913859"/>
          <a:ext cx="5918794" cy="406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3">
            <a:extLst>
              <a:ext uri="{FF2B5EF4-FFF2-40B4-BE49-F238E27FC236}">
                <a16:creationId xmlns:a16="http://schemas.microsoft.com/office/drawing/2014/main" id="{6939423E-FB29-447A-A93E-E2617F22F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83631"/>
              </p:ext>
            </p:extLst>
          </p:nvPr>
        </p:nvGraphicFramePr>
        <p:xfrm>
          <a:off x="292003" y="1893903"/>
          <a:ext cx="5918794" cy="4086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814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4851F82-EF2E-4754-9FCB-AAA2E16B9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" t="1852" r="456" b="401"/>
          <a:stretch/>
        </p:blipFill>
        <p:spPr>
          <a:xfrm>
            <a:off x="1839383" y="19604"/>
            <a:ext cx="8513233" cy="681879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AF4CB10-F662-4801-87EA-FBDA571139FF}"/>
              </a:ext>
            </a:extLst>
          </p:cNvPr>
          <p:cNvSpPr/>
          <p:nvPr/>
        </p:nvSpPr>
        <p:spPr>
          <a:xfrm>
            <a:off x="4076700" y="114922"/>
            <a:ext cx="3911600" cy="1675778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E136D318-2118-41B2-93CE-918AEB5A5907}"/>
              </a:ext>
            </a:extLst>
          </p:cNvPr>
          <p:cNvCxnSpPr>
            <a:cxnSpLocks/>
          </p:cNvCxnSpPr>
          <p:nvPr/>
        </p:nvCxnSpPr>
        <p:spPr>
          <a:xfrm flipH="1">
            <a:off x="1225549" y="1790701"/>
            <a:ext cx="2851151" cy="492393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B71D725C-9FF9-40DE-8662-54989F482488}"/>
              </a:ext>
            </a:extLst>
          </p:cNvPr>
          <p:cNvCxnSpPr>
            <a:cxnSpLocks/>
          </p:cNvCxnSpPr>
          <p:nvPr/>
        </p:nvCxnSpPr>
        <p:spPr>
          <a:xfrm>
            <a:off x="7988300" y="1790700"/>
            <a:ext cx="2978149" cy="492394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Uma imagem com texto&#10;&#10;Descrição gerada automaticamente">
            <a:extLst>
              <a:ext uri="{FF2B5EF4-FFF2-40B4-BE49-F238E27FC236}">
                <a16:creationId xmlns:a16="http://schemas.microsoft.com/office/drawing/2014/main" id="{63254BBF-7847-4C77-AE47-B3B1E6F8DB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58" t="3218" r="27990" b="72761"/>
          <a:stretch/>
        </p:blipFill>
        <p:spPr>
          <a:xfrm>
            <a:off x="1225549" y="2283094"/>
            <a:ext cx="9740900" cy="41731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DF8C2A2-C3DB-40E3-BE5B-90398D786532}"/>
              </a:ext>
            </a:extLst>
          </p:cNvPr>
          <p:cNvSpPr/>
          <p:nvPr/>
        </p:nvSpPr>
        <p:spPr>
          <a:xfrm>
            <a:off x="1225549" y="2283094"/>
            <a:ext cx="9740900" cy="4173125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77A8CD9-5120-4E8F-8DFB-6AE7B8022C05}"/>
              </a:ext>
            </a:extLst>
          </p:cNvPr>
          <p:cNvSpPr txBox="1"/>
          <p:nvPr/>
        </p:nvSpPr>
        <p:spPr>
          <a:xfrm>
            <a:off x="2245783" y="3234563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 err="1">
                <a:solidFill>
                  <a:srgbClr val="FF8000"/>
                </a:solidFill>
              </a:rPr>
              <a:t>beans</a:t>
            </a:r>
            <a:endParaRPr lang="pt-PT" b="1" i="1">
              <a:solidFill>
                <a:srgbClr val="FF8000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2F950B5-695F-42F3-AE79-1EE22878B149}"/>
              </a:ext>
            </a:extLst>
          </p:cNvPr>
          <p:cNvSpPr txBox="1"/>
          <p:nvPr/>
        </p:nvSpPr>
        <p:spPr>
          <a:xfrm>
            <a:off x="1839383" y="11492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>
                <a:solidFill>
                  <a:srgbClr val="FFDBB7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64806280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4851F82-EF2E-4754-9FCB-AAA2E16B9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" t="1852" r="456" b="401"/>
          <a:stretch/>
        </p:blipFill>
        <p:spPr>
          <a:xfrm>
            <a:off x="1839383" y="19604"/>
            <a:ext cx="8513233" cy="68187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7A60339-0BEA-421A-BB02-11A9EC952092}"/>
              </a:ext>
            </a:extLst>
          </p:cNvPr>
          <p:cNvSpPr txBox="1"/>
          <p:nvPr/>
        </p:nvSpPr>
        <p:spPr>
          <a:xfrm>
            <a:off x="1839383" y="11492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>
                <a:solidFill>
                  <a:srgbClr val="FF8000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22597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">
        <p:fade/>
      </p:transition>
    </mc:Choice>
    <mc:Fallback xmlns="">
      <p:transition spd="med" advTm="1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4851F82-EF2E-4754-9FCB-AAA2E16B9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" t="1852" r="456" b="401"/>
          <a:stretch/>
        </p:blipFill>
        <p:spPr>
          <a:xfrm>
            <a:off x="1839383" y="19604"/>
            <a:ext cx="8513233" cy="6818791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703D4FC1-7054-4AF4-98CD-732646CCD4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" t="25602" r="52540" b="8131"/>
          <a:stretch/>
        </p:blipFill>
        <p:spPr>
          <a:xfrm>
            <a:off x="6382530" y="227995"/>
            <a:ext cx="5357837" cy="631149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B7E84B0-B56F-4E5B-815A-4237CFB3703F}"/>
              </a:ext>
            </a:extLst>
          </p:cNvPr>
          <p:cNvSpPr/>
          <p:nvPr/>
        </p:nvSpPr>
        <p:spPr>
          <a:xfrm>
            <a:off x="1955800" y="1627395"/>
            <a:ext cx="3924300" cy="4671806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81B84AA7-2CBF-4436-8F82-4F188B0397C4}"/>
              </a:ext>
            </a:extLst>
          </p:cNvPr>
          <p:cNvCxnSpPr>
            <a:cxnSpLocks/>
          </p:cNvCxnSpPr>
          <p:nvPr/>
        </p:nvCxnSpPr>
        <p:spPr>
          <a:xfrm flipH="1" flipV="1">
            <a:off x="5901753" y="6299201"/>
            <a:ext cx="480778" cy="424957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97CA5C4C-7ACF-4EAF-8858-AB1FFC2A179B}"/>
              </a:ext>
            </a:extLst>
          </p:cNvPr>
          <p:cNvCxnSpPr>
            <a:cxnSpLocks/>
          </p:cNvCxnSpPr>
          <p:nvPr/>
        </p:nvCxnSpPr>
        <p:spPr>
          <a:xfrm flipV="1">
            <a:off x="5880100" y="227995"/>
            <a:ext cx="502430" cy="1399400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6CC28F24-62AC-4268-BB5F-10C1AD4E6344}"/>
              </a:ext>
            </a:extLst>
          </p:cNvPr>
          <p:cNvSpPr/>
          <p:nvPr/>
        </p:nvSpPr>
        <p:spPr>
          <a:xfrm>
            <a:off x="6382530" y="227995"/>
            <a:ext cx="5365157" cy="6496163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56F0F0A-A176-437A-8B9C-DA5641666FDF}"/>
              </a:ext>
            </a:extLst>
          </p:cNvPr>
          <p:cNvSpPr txBox="1"/>
          <p:nvPr/>
        </p:nvSpPr>
        <p:spPr>
          <a:xfrm>
            <a:off x="6504906" y="31850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 err="1">
                <a:solidFill>
                  <a:srgbClr val="FF8000"/>
                </a:solidFill>
              </a:rPr>
              <a:t>entities</a:t>
            </a:r>
            <a:endParaRPr lang="pt-PT" b="1" i="1">
              <a:solidFill>
                <a:srgbClr val="FF8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A10F00-AC6D-43E6-BC55-B5398B5F6C5F}"/>
              </a:ext>
            </a:extLst>
          </p:cNvPr>
          <p:cNvSpPr txBox="1"/>
          <p:nvPr/>
        </p:nvSpPr>
        <p:spPr>
          <a:xfrm>
            <a:off x="1839383" y="11492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>
                <a:solidFill>
                  <a:srgbClr val="FFDBB7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77871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PT"/>
              <a:t>Arquitetura</a:t>
            </a:r>
            <a:br>
              <a:rPr lang="pt-PT"/>
            </a:br>
            <a:r>
              <a:rPr lang="pt-PT"/>
              <a:t>–</a:t>
            </a:r>
            <a:br>
              <a:rPr lang="pt-PT"/>
            </a:br>
            <a:r>
              <a:rPr lang="pt-PT" i="1"/>
              <a:t>Packages</a:t>
            </a: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9656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D05ECCC-E964-4BCA-BC4D-C0538D5C5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0" t="4810" r="2375" b="1396"/>
          <a:stretch/>
        </p:blipFill>
        <p:spPr>
          <a:xfrm>
            <a:off x="4160722" y="128047"/>
            <a:ext cx="3870556" cy="66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687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19C0920-4546-4D08-83B1-D68AC81B3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2" r="22083"/>
          <a:stretch/>
        </p:blipFill>
        <p:spPr>
          <a:xfrm>
            <a:off x="3708198" y="158651"/>
            <a:ext cx="6807401" cy="655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11A5C1-658A-4E5B-8F4F-1B500779B4B0}"/>
              </a:ext>
            </a:extLst>
          </p:cNvPr>
          <p:cNvSpPr txBox="1"/>
          <p:nvPr/>
        </p:nvSpPr>
        <p:spPr>
          <a:xfrm>
            <a:off x="900694" y="2977786"/>
            <a:ext cx="17915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Página Inicial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222974366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11A5C1-658A-4E5B-8F4F-1B500779B4B0}"/>
              </a:ext>
            </a:extLst>
          </p:cNvPr>
          <p:cNvSpPr txBox="1"/>
          <p:nvPr/>
        </p:nvSpPr>
        <p:spPr>
          <a:xfrm>
            <a:off x="763715" y="2909163"/>
            <a:ext cx="17915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</a:t>
            </a:r>
          </a:p>
          <a:p>
            <a:pPr algn="ctr">
              <a:spcAft>
                <a:spcPts val="1200"/>
              </a:spcAft>
            </a:pPr>
            <a:r>
              <a:rPr lang="pt-PT" sz="2400" b="1" i="1"/>
              <a:t>- </a:t>
            </a:r>
          </a:p>
          <a:p>
            <a:pPr algn="ctr">
              <a:spcAft>
                <a:spcPts val="1200"/>
              </a:spcAft>
            </a:pPr>
            <a:r>
              <a:rPr lang="pt-PT" sz="2400" b="1" i="1"/>
              <a:t>Página Inicial</a:t>
            </a:r>
            <a:endParaRPr lang="pt-PT" sz="2400" i="1"/>
          </a:p>
        </p:txBody>
      </p:sp>
      <p:pic>
        <p:nvPicPr>
          <p:cNvPr id="3" name="Picture 2" descr="A screenshot of a building&#10;&#10;Description automatically generated">
            <a:extLst>
              <a:ext uri="{FF2B5EF4-FFF2-40B4-BE49-F238E27FC236}">
                <a16:creationId xmlns:a16="http://schemas.microsoft.com/office/drawing/2014/main" id="{44F7D6AD-6B11-42FC-9FA7-25C5664015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02" y="1367828"/>
            <a:ext cx="8753383" cy="4122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391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AFA12A5-43E6-4E41-8A25-411DB13E8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1" r="21875"/>
          <a:stretch/>
        </p:blipFill>
        <p:spPr>
          <a:xfrm>
            <a:off x="3622540" y="460422"/>
            <a:ext cx="8046054" cy="5937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3D77C8C-967D-4EC0-AC4C-6B90F6DD3B69}"/>
              </a:ext>
            </a:extLst>
          </p:cNvPr>
          <p:cNvSpPr txBox="1"/>
          <p:nvPr/>
        </p:nvSpPr>
        <p:spPr>
          <a:xfrm>
            <a:off x="900694" y="2977786"/>
            <a:ext cx="17915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Pesquisa de Imóvel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2732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11A5C1-658A-4E5B-8F4F-1B500779B4B0}"/>
              </a:ext>
            </a:extLst>
          </p:cNvPr>
          <p:cNvSpPr txBox="1"/>
          <p:nvPr/>
        </p:nvSpPr>
        <p:spPr>
          <a:xfrm>
            <a:off x="775180" y="2834959"/>
            <a:ext cx="17915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</a:t>
            </a:r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Pesquisa de Imóvel</a:t>
            </a:r>
            <a:endParaRPr lang="pt-PT" sz="2400"/>
          </a:p>
          <a:p>
            <a:pPr algn="ctr">
              <a:spcAft>
                <a:spcPts val="1200"/>
              </a:spcAft>
            </a:pPr>
            <a:endParaRPr lang="pt-PT" sz="2400" i="1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BD23B9B-7725-384D-825F-8DBC8B6C65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36"/>
          <a:stretch/>
        </p:blipFill>
        <p:spPr>
          <a:xfrm>
            <a:off x="3219528" y="158651"/>
            <a:ext cx="1512019" cy="4356765"/>
          </a:xfrm>
          <a:prstGeom prst="rect">
            <a:avLst/>
          </a:prstGeom>
        </p:spPr>
      </p:pic>
      <p:pic>
        <p:nvPicPr>
          <p:cNvPr id="9" name="Imagem 8" descr="Uma imagem com captura de ecrã, interior&#10;&#10;Descrição gerada automaticamente">
            <a:extLst>
              <a:ext uri="{FF2B5EF4-FFF2-40B4-BE49-F238E27FC236}">
                <a16:creationId xmlns:a16="http://schemas.microsoft.com/office/drawing/2014/main" id="{FDA4068B-ED47-D744-8F03-15915A5CF0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37"/>
          <a:stretch/>
        </p:blipFill>
        <p:spPr>
          <a:xfrm>
            <a:off x="4985445" y="158651"/>
            <a:ext cx="6698555" cy="4128354"/>
          </a:xfrm>
          <a:prstGeom prst="rect">
            <a:avLst/>
          </a:prstGeom>
        </p:spPr>
      </p:pic>
      <p:pic>
        <p:nvPicPr>
          <p:cNvPr id="8" name="Imagem 7" descr="Uma imagem com captura de ecrã, interior&#10;&#10;Descrição gerada automaticamente">
            <a:extLst>
              <a:ext uri="{FF2B5EF4-FFF2-40B4-BE49-F238E27FC236}">
                <a16:creationId xmlns:a16="http://schemas.microsoft.com/office/drawing/2014/main" id="{E09B3184-A8C6-4486-AE51-86758469F8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6"/>
          <a:stretch/>
        </p:blipFill>
        <p:spPr>
          <a:xfrm>
            <a:off x="4985445" y="4411918"/>
            <a:ext cx="6698555" cy="22874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6644757-1A35-4D95-A8C4-F3D09736F330}"/>
              </a:ext>
            </a:extLst>
          </p:cNvPr>
          <p:cNvSpPr txBox="1"/>
          <p:nvPr/>
        </p:nvSpPr>
        <p:spPr>
          <a:xfrm>
            <a:off x="7438969" y="4035288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…</a:t>
            </a:r>
            <a:endParaRPr lang="pt-PT" sz="2400" i="1"/>
          </a:p>
        </p:txBody>
      </p:sp>
      <p:pic>
        <p:nvPicPr>
          <p:cNvPr id="11" name="Imagem 10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33DE41A-2D61-47DA-8C32-0CC6327F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31"/>
          <a:stretch/>
        </p:blipFill>
        <p:spPr>
          <a:xfrm>
            <a:off x="3214429" y="4714590"/>
            <a:ext cx="1512019" cy="195290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2C27E0-915D-4F14-9A8A-234E9B3CB9E2}"/>
              </a:ext>
            </a:extLst>
          </p:cNvPr>
          <p:cNvSpPr txBox="1"/>
          <p:nvPr/>
        </p:nvSpPr>
        <p:spPr>
          <a:xfrm>
            <a:off x="3074685" y="4325105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…</a:t>
            </a:r>
            <a:endParaRPr lang="pt-PT" sz="2400" i="1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0EC3783-5330-47C4-9F9F-8DA7B742E76A}"/>
              </a:ext>
            </a:extLst>
          </p:cNvPr>
          <p:cNvSpPr/>
          <p:nvPr/>
        </p:nvSpPr>
        <p:spPr>
          <a:xfrm>
            <a:off x="3214429" y="158651"/>
            <a:ext cx="1538603" cy="6508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A9F371A-A290-405F-8B43-710CF6DCD0AF}"/>
              </a:ext>
            </a:extLst>
          </p:cNvPr>
          <p:cNvSpPr/>
          <p:nvPr/>
        </p:nvSpPr>
        <p:spPr>
          <a:xfrm>
            <a:off x="4983576" y="158651"/>
            <a:ext cx="6700424" cy="6508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83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Imagem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FB9BDA8-12A2-4D72-A796-5CD77E8E07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4781"/>
          <a:stretch/>
        </p:blipFill>
        <p:spPr>
          <a:xfrm>
            <a:off x="3159403" y="190501"/>
            <a:ext cx="5514858" cy="4875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D239AF1-F6C0-4A56-9C1A-4B2EEAB340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9"/>
          <a:stretch/>
        </p:blipFill>
        <p:spPr>
          <a:xfrm>
            <a:off x="5917136" y="2697989"/>
            <a:ext cx="5515466" cy="3969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11A7DD-0F4E-4725-89AC-E0BAACBD42F9}"/>
              </a:ext>
            </a:extLst>
          </p:cNvPr>
          <p:cNvSpPr txBox="1"/>
          <p:nvPr/>
        </p:nvSpPr>
        <p:spPr>
          <a:xfrm>
            <a:off x="900694" y="2977786"/>
            <a:ext cx="17915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Consulta de Imóvel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6348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67" y="310720"/>
            <a:ext cx="4083304" cy="914096"/>
          </a:xfrm>
        </p:spPr>
        <p:txBody>
          <a:bodyPr/>
          <a:lstStyle/>
          <a:p>
            <a:pPr algn="ctr"/>
            <a:r>
              <a:rPr lang="pt-PT">
                <a:cs typeface="Segoe UI Semilight"/>
              </a:rPr>
              <a:t>Contextualização</a:t>
            </a:r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E9BB2F3-94FC-4F79-9464-56798E529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76" y="721922"/>
            <a:ext cx="6500603" cy="576301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9561C14-FD62-4371-8705-A22BD1CE3C1F}"/>
              </a:ext>
            </a:extLst>
          </p:cNvPr>
          <p:cNvSpPr txBox="1"/>
          <p:nvPr/>
        </p:nvSpPr>
        <p:spPr>
          <a:xfrm>
            <a:off x="763698" y="3603429"/>
            <a:ext cx="35526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PT" b="1"/>
              <a:t>Problemas a resolver:</a:t>
            </a:r>
            <a:endParaRPr lang="pt-PT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PT"/>
              <a:t>Informação dispersa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PT"/>
              <a:t>Necessidade de utilização de diferentes plataformas numa pesquisa</a:t>
            </a:r>
          </a:p>
        </p:txBody>
      </p:sp>
    </p:spTree>
    <p:extLst>
      <p:ext uri="{BB962C8B-B14F-4D97-AF65-F5344CB8AC3E}">
        <p14:creationId xmlns:p14="http://schemas.microsoft.com/office/powerpoint/2010/main" val="29761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F13B833-85DC-0341-B893-3E8DEDAE4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C8A5EDE-E4A2-404E-B876-4A5C8C79C003}"/>
              </a:ext>
            </a:extLst>
          </p:cNvPr>
          <p:cNvSpPr txBox="1"/>
          <p:nvPr/>
        </p:nvSpPr>
        <p:spPr>
          <a:xfrm>
            <a:off x="780648" y="3603429"/>
            <a:ext cx="1791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– Consulta de Imóvel</a:t>
            </a:r>
            <a:endParaRPr lang="pt-PT" sz="2400" i="1"/>
          </a:p>
        </p:txBody>
      </p:sp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A1127182-46F5-B54F-BFE0-839FB18481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48"/>
          <a:stretch/>
        </p:blipFill>
        <p:spPr>
          <a:xfrm>
            <a:off x="3869220" y="551850"/>
            <a:ext cx="1672023" cy="53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A92742B3-39C2-8644-A3F9-DE26370DA6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7"/>
          <a:stretch/>
        </p:blipFill>
        <p:spPr>
          <a:xfrm>
            <a:off x="6247698" y="1593000"/>
            <a:ext cx="5602158" cy="36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F22B1C-0018-4B4B-9C22-DA84E533570A}"/>
              </a:ext>
            </a:extLst>
          </p:cNvPr>
          <p:cNvSpPr txBox="1"/>
          <p:nvPr/>
        </p:nvSpPr>
        <p:spPr>
          <a:xfrm>
            <a:off x="3749738" y="6012455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i="1"/>
              <a:t>...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1129B0-E1C4-8443-8094-80D4FE522123}"/>
              </a:ext>
            </a:extLst>
          </p:cNvPr>
          <p:cNvSpPr txBox="1"/>
          <p:nvPr/>
        </p:nvSpPr>
        <p:spPr>
          <a:xfrm>
            <a:off x="8153025" y="5328624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i="1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853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FC7F047-2289-AF4C-8D23-F5F81B4F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1"/>
          <a:stretch/>
        </p:blipFill>
        <p:spPr>
          <a:xfrm>
            <a:off x="6152400" y="1609200"/>
            <a:ext cx="5418000" cy="3672471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FF410A6-6889-4641-B447-2BC3D8BEB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707F80-573E-2343-B81B-7305FB037E14}"/>
              </a:ext>
            </a:extLst>
          </p:cNvPr>
          <p:cNvSpPr txBox="1"/>
          <p:nvPr/>
        </p:nvSpPr>
        <p:spPr>
          <a:xfrm>
            <a:off x="780648" y="3603429"/>
            <a:ext cx="1791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– Consulta de Imóvel </a:t>
            </a:r>
            <a:endParaRPr lang="pt-PT" sz="2400" i="1"/>
          </a:p>
        </p:txBody>
      </p:sp>
      <p:pic>
        <p:nvPicPr>
          <p:cNvPr id="9" name="Imagem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841FAE0-6DF8-0748-AFAC-04119C7E2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8"/>
          <a:stretch/>
        </p:blipFill>
        <p:spPr>
          <a:xfrm>
            <a:off x="3870000" y="550800"/>
            <a:ext cx="1670400" cy="535880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7A882B-A0FD-DC40-B891-A44783B1A447}"/>
              </a:ext>
            </a:extLst>
          </p:cNvPr>
          <p:cNvSpPr txBox="1"/>
          <p:nvPr/>
        </p:nvSpPr>
        <p:spPr>
          <a:xfrm>
            <a:off x="3748895" y="5909603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i="1"/>
              <a:t>...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8A88D1-35FD-9142-8FA2-564E543A9814}"/>
              </a:ext>
            </a:extLst>
          </p:cNvPr>
          <p:cNvSpPr txBox="1"/>
          <p:nvPr/>
        </p:nvSpPr>
        <p:spPr>
          <a:xfrm>
            <a:off x="7965647" y="5281671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i="1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9206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D6EAF25-02DD-4D57-9F18-F3D13B07797C}"/>
              </a:ext>
            </a:extLst>
          </p:cNvPr>
          <p:cNvGrpSpPr/>
          <p:nvPr/>
        </p:nvGrpSpPr>
        <p:grpSpPr>
          <a:xfrm>
            <a:off x="4470952" y="75260"/>
            <a:ext cx="6245176" cy="6707480"/>
            <a:chOff x="4118025" y="0"/>
            <a:chExt cx="6245176" cy="6707480"/>
          </a:xfrm>
        </p:grpSpPr>
        <p:pic>
          <p:nvPicPr>
            <p:cNvPr id="3" name="Imagem 2" descr="Uma imagem com captura de ecrã&#10;&#10;Descrição gerada automaticamente">
              <a:extLst>
                <a:ext uri="{FF2B5EF4-FFF2-40B4-BE49-F238E27FC236}">
                  <a16:creationId xmlns:a16="http://schemas.microsoft.com/office/drawing/2014/main" id="{DF8F61BB-D81F-4349-8CAB-191C403C1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93"/>
            <a:stretch/>
          </p:blipFill>
          <p:spPr>
            <a:xfrm>
              <a:off x="4118025" y="0"/>
              <a:ext cx="6245176" cy="6192253"/>
            </a:xfrm>
            <a:prstGeom prst="rect">
              <a:avLst/>
            </a:prstGeom>
          </p:spPr>
        </p:pic>
        <p:pic>
          <p:nvPicPr>
            <p:cNvPr id="11" name="Imagem 10" descr="Uma imagem com captura de ecrã&#10;&#10;Descrição gerada automaticamente">
              <a:extLst>
                <a:ext uri="{FF2B5EF4-FFF2-40B4-BE49-F238E27FC236}">
                  <a16:creationId xmlns:a16="http://schemas.microsoft.com/office/drawing/2014/main" id="{3339C92F-E4A0-49E4-9D9C-E1892A12F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102"/>
            <a:stretch/>
          </p:blipFill>
          <p:spPr>
            <a:xfrm>
              <a:off x="4118025" y="6224337"/>
              <a:ext cx="6245176" cy="483143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7ABAE6-CE74-46F4-B2AD-3E28C1A09F0C}"/>
              </a:ext>
            </a:extLst>
          </p:cNvPr>
          <p:cNvSpPr txBox="1"/>
          <p:nvPr/>
        </p:nvSpPr>
        <p:spPr>
          <a:xfrm>
            <a:off x="900694" y="2977786"/>
            <a:ext cx="20189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Comparação de Imóveis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2972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893FDAD-2608-B441-B23A-A5160014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3AFAFB-F370-064C-993D-F363A088A747}"/>
              </a:ext>
            </a:extLst>
          </p:cNvPr>
          <p:cNvSpPr txBox="1"/>
          <p:nvPr/>
        </p:nvSpPr>
        <p:spPr>
          <a:xfrm>
            <a:off x="780648" y="3603429"/>
            <a:ext cx="1791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– Comparação de Imóveis</a:t>
            </a:r>
            <a:endParaRPr lang="pt-PT" sz="2400" i="1"/>
          </a:p>
        </p:txBody>
      </p:sp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A9016734-50A2-094B-A365-0C6C0659A6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16" y="186531"/>
            <a:ext cx="1817921" cy="6484937"/>
          </a:xfrm>
          <a:prstGeom prst="rect">
            <a:avLst/>
          </a:prstGeom>
        </p:spPr>
      </p:pic>
      <p:pic>
        <p:nvPicPr>
          <p:cNvPr id="12" name="Imagem 11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FBBBDF4-03DF-D040-9D4B-2C06D581E6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08" y="186531"/>
            <a:ext cx="5870382" cy="64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7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7ABAE6-CE74-46F4-B2AD-3E28C1A09F0C}"/>
              </a:ext>
            </a:extLst>
          </p:cNvPr>
          <p:cNvSpPr txBox="1"/>
          <p:nvPr/>
        </p:nvSpPr>
        <p:spPr>
          <a:xfrm>
            <a:off x="900694" y="2785282"/>
            <a:ext cx="20189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Dados Pessoais e Estatísticas</a:t>
            </a:r>
            <a:endParaRPr lang="pt-PT" sz="2400"/>
          </a:p>
        </p:txBody>
      </p:sp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24C6D40-FAE9-4084-9281-DE6EB1EA3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"/>
          <a:stretch/>
        </p:blipFill>
        <p:spPr>
          <a:xfrm>
            <a:off x="4178849" y="206660"/>
            <a:ext cx="6628529" cy="6448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76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B2636F6-3746-5548-A133-7E33284103D3}"/>
              </a:ext>
            </a:extLst>
          </p:cNvPr>
          <p:cNvSpPr txBox="1"/>
          <p:nvPr/>
        </p:nvSpPr>
        <p:spPr>
          <a:xfrm>
            <a:off x="780648" y="2841429"/>
            <a:ext cx="179150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</a:t>
            </a:r>
          </a:p>
          <a:p>
            <a:pPr algn="ctr">
              <a:spcAft>
                <a:spcPts val="1200"/>
              </a:spcAft>
            </a:pPr>
            <a:r>
              <a:rPr lang="pt-PT" sz="2400" b="1" i="1"/>
              <a:t>– 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Dados Pessoais e Estatísticas</a:t>
            </a:r>
            <a:endParaRPr lang="pt-PT" sz="2400"/>
          </a:p>
          <a:p>
            <a:pPr algn="ctr">
              <a:spcAft>
                <a:spcPts val="1200"/>
              </a:spcAft>
            </a:pPr>
            <a:endParaRPr lang="pt-PT" sz="2400" i="1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C1BD1E9-0AF2-AE49-BE5C-4047A14DDB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46" y="1138271"/>
            <a:ext cx="8389506" cy="45814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526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4D955AB9-DA54-4A57-B273-6FB27179EA5F}"/>
              </a:ext>
            </a:extLst>
          </p:cNvPr>
          <p:cNvSpPr/>
          <p:nvPr/>
        </p:nvSpPr>
        <p:spPr>
          <a:xfrm>
            <a:off x="2921282" y="5376900"/>
            <a:ext cx="9270718" cy="1511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DBB7"/>
              </a:gs>
              <a:gs pos="83000">
                <a:srgbClr val="FFDBB7"/>
              </a:gs>
              <a:gs pos="100000">
                <a:srgbClr val="FFDBB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BE015A1-C41A-4F74-B5B2-E6052A4132EE}"/>
              </a:ext>
            </a:extLst>
          </p:cNvPr>
          <p:cNvSpPr/>
          <p:nvPr/>
        </p:nvSpPr>
        <p:spPr>
          <a:xfrm>
            <a:off x="2896166" y="3656359"/>
            <a:ext cx="9295834" cy="1511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DBB7"/>
              </a:gs>
              <a:gs pos="83000">
                <a:srgbClr val="FFDBB7"/>
              </a:gs>
              <a:gs pos="100000">
                <a:srgbClr val="FFDBB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A905890-D686-4245-A33B-A5BD80AAB2AE}"/>
              </a:ext>
            </a:extLst>
          </p:cNvPr>
          <p:cNvSpPr/>
          <p:nvPr/>
        </p:nvSpPr>
        <p:spPr>
          <a:xfrm>
            <a:off x="2896166" y="1844963"/>
            <a:ext cx="9295834" cy="1511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DBB7"/>
              </a:gs>
              <a:gs pos="83000">
                <a:srgbClr val="FFDBB7"/>
              </a:gs>
              <a:gs pos="100000">
                <a:srgbClr val="FFDBB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17E1410-9F13-4C6A-A7A9-D6BEA55B8009}"/>
              </a:ext>
            </a:extLst>
          </p:cNvPr>
          <p:cNvSpPr/>
          <p:nvPr/>
        </p:nvSpPr>
        <p:spPr>
          <a:xfrm>
            <a:off x="2896731" y="-3615"/>
            <a:ext cx="9295834" cy="1511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DBB7"/>
              </a:gs>
              <a:gs pos="83000">
                <a:srgbClr val="FFDBB7"/>
              </a:gs>
              <a:gs pos="100000">
                <a:srgbClr val="FFDBB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37388"/>
            <a:ext cx="2375877" cy="867930"/>
          </a:xfrm>
        </p:spPr>
        <p:txBody>
          <a:bodyPr/>
          <a:lstStyle/>
          <a:p>
            <a:r>
              <a:rPr lang="pt-PT" sz="2800"/>
              <a:t>Infraestrutura</a:t>
            </a:r>
            <a:br>
              <a:rPr lang="pt-PT" sz="2800"/>
            </a:br>
            <a:r>
              <a:rPr lang="pt-PT" sz="2800"/>
              <a:t>da </a:t>
            </a:r>
            <a:r>
              <a:rPr lang="pt-PT" sz="2800" i="1"/>
              <a:t>Web App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992F34-B6D9-47E5-8DD9-D72D97DFC1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8382" y="86588"/>
            <a:ext cx="1269435" cy="13207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9DC77C-85CC-42FF-B4A0-AAFCDB16C2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8381" y="1930401"/>
            <a:ext cx="1269435" cy="13207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3D5BE9-6594-466D-B9FF-110A28B48E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21282" y="3759201"/>
            <a:ext cx="1269435" cy="13207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3EDC71-6659-402D-B08B-70E1488B69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15485" y="3759201"/>
            <a:ext cx="1269435" cy="13207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26CDE3-18BC-4F97-B917-E3D2369530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8382" y="5476013"/>
            <a:ext cx="1269435" cy="13207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04D7A8-985E-432C-80A4-0BE4EF6891EB}"/>
              </a:ext>
            </a:extLst>
          </p:cNvPr>
          <p:cNvSpPr txBox="1"/>
          <p:nvPr/>
        </p:nvSpPr>
        <p:spPr>
          <a:xfrm>
            <a:off x="9131016" y="562321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8000"/>
                </a:solidFill>
              </a:rPr>
              <a:t>Cliente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F17F1B-B22B-4A1E-A267-8B54D09B392B}"/>
              </a:ext>
            </a:extLst>
          </p:cNvPr>
          <p:cNvSpPr txBox="1"/>
          <p:nvPr/>
        </p:nvSpPr>
        <p:spPr>
          <a:xfrm>
            <a:off x="9131016" y="2159913"/>
            <a:ext cx="30609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8000"/>
                </a:solidFill>
              </a:rPr>
              <a:t>Servidor</a:t>
            </a:r>
            <a:r>
              <a:rPr lang="pt-PT" b="1" i="1">
                <a:solidFill>
                  <a:srgbClr val="FF8000"/>
                </a:solidFill>
              </a:rPr>
              <a:t> Web</a:t>
            </a:r>
          </a:p>
          <a:p>
            <a:pPr marL="285750" indent="-285750">
              <a:buFontTx/>
              <a:buChar char="-"/>
            </a:pPr>
            <a:r>
              <a:rPr lang="pt-PT" sz="1600" i="1">
                <a:solidFill>
                  <a:srgbClr val="FF8000"/>
                </a:solidFill>
              </a:rPr>
              <a:t>Apache</a:t>
            </a:r>
          </a:p>
          <a:p>
            <a:pPr marL="285750" indent="-285750">
              <a:buFontTx/>
              <a:buChar char="-"/>
            </a:pPr>
            <a:r>
              <a:rPr lang="pt-PT" sz="1600">
                <a:solidFill>
                  <a:srgbClr val="FF8000"/>
                </a:solidFill>
              </a:rPr>
              <a:t>Vue.js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BD93039-1E41-4AC3-B3B5-289BC7AE9030}"/>
              </a:ext>
            </a:extLst>
          </p:cNvPr>
          <p:cNvSpPr txBox="1"/>
          <p:nvPr/>
        </p:nvSpPr>
        <p:spPr>
          <a:xfrm>
            <a:off x="9131016" y="3865602"/>
            <a:ext cx="3060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8000"/>
                </a:solidFill>
              </a:rPr>
              <a:t>Servidor Aplicacional</a:t>
            </a:r>
            <a:endParaRPr lang="pt-PT" b="1" i="1">
              <a:solidFill>
                <a:srgbClr val="FF8000"/>
              </a:solidFill>
            </a:endParaRPr>
          </a:p>
          <a:p>
            <a:pPr marL="285750" indent="-285750">
              <a:buFontTx/>
              <a:buChar char="-"/>
            </a:pPr>
            <a:r>
              <a:rPr lang="pt-PT" sz="1600" i="1" err="1">
                <a:solidFill>
                  <a:srgbClr val="FF8000"/>
                </a:solidFill>
              </a:rPr>
              <a:t>JBoss</a:t>
            </a:r>
            <a:endParaRPr lang="pt-PT" sz="1600" i="1">
              <a:solidFill>
                <a:srgbClr val="FF8000"/>
              </a:solidFill>
            </a:endParaRPr>
          </a:p>
          <a:p>
            <a:pPr marL="285750" indent="-285750">
              <a:buFontTx/>
              <a:buChar char="-"/>
            </a:pPr>
            <a:r>
              <a:rPr lang="pt-PT" sz="1600">
                <a:solidFill>
                  <a:srgbClr val="FF8000"/>
                </a:solidFill>
              </a:rPr>
              <a:t>JEE</a:t>
            </a:r>
          </a:p>
          <a:p>
            <a:pPr marL="285750" indent="-285750">
              <a:buFontTx/>
              <a:buChar char="-"/>
            </a:pPr>
            <a:r>
              <a:rPr lang="pt-PT" sz="1600" err="1">
                <a:solidFill>
                  <a:srgbClr val="FF8000"/>
                </a:solidFill>
              </a:rPr>
              <a:t>Hibernate</a:t>
            </a:r>
            <a:endParaRPr lang="pt-PT" sz="1600">
              <a:solidFill>
                <a:srgbClr val="FF8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2C27082-316D-4036-B400-65A00C642D96}"/>
              </a:ext>
            </a:extLst>
          </p:cNvPr>
          <p:cNvSpPr txBox="1"/>
          <p:nvPr/>
        </p:nvSpPr>
        <p:spPr>
          <a:xfrm>
            <a:off x="9131016" y="5805923"/>
            <a:ext cx="30609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8000"/>
                </a:solidFill>
              </a:rPr>
              <a:t>Servidor de Base de Dados</a:t>
            </a:r>
            <a:endParaRPr lang="pt-PT" b="1" i="1">
              <a:solidFill>
                <a:srgbClr val="FF8000"/>
              </a:solidFill>
            </a:endParaRPr>
          </a:p>
          <a:p>
            <a:pPr marL="285750" indent="-285750">
              <a:buFontTx/>
              <a:buChar char="-"/>
            </a:pPr>
            <a:r>
              <a:rPr lang="pt-PT" sz="1600" i="1" err="1">
                <a:solidFill>
                  <a:srgbClr val="FF8000"/>
                </a:solidFill>
              </a:rPr>
              <a:t>PostgresSQL</a:t>
            </a:r>
            <a:endParaRPr lang="pt-PT" sz="1600">
              <a:solidFill>
                <a:srgbClr val="FF8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CF6B17-8E74-4ABB-B9A0-5F36722A2CE3}"/>
              </a:ext>
            </a:extLst>
          </p:cNvPr>
          <p:cNvSpPr txBox="1"/>
          <p:nvPr/>
        </p:nvSpPr>
        <p:spPr>
          <a:xfrm>
            <a:off x="762844" y="2379828"/>
            <a:ext cx="213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/>
              <a:t>RAM: 8GB</a:t>
            </a:r>
          </a:p>
          <a:p>
            <a:pPr algn="ctr"/>
            <a:r>
              <a:rPr lang="pt-PT" sz="1600"/>
              <a:t>Disco: 256 GB SSD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B49713-9A99-4841-AF9F-8512F45B816E}"/>
              </a:ext>
            </a:extLst>
          </p:cNvPr>
          <p:cNvSpPr txBox="1"/>
          <p:nvPr/>
        </p:nvSpPr>
        <p:spPr>
          <a:xfrm>
            <a:off x="762279" y="4119620"/>
            <a:ext cx="213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/>
              <a:t>RAM: 16 GB</a:t>
            </a:r>
          </a:p>
          <a:p>
            <a:pPr algn="ctr"/>
            <a:r>
              <a:rPr lang="pt-PT" sz="1600"/>
              <a:t>Disco: 512 GB SSD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F830AD-F8BC-4486-BF43-A1E24FE3AD58}"/>
              </a:ext>
            </a:extLst>
          </p:cNvPr>
          <p:cNvSpPr txBox="1"/>
          <p:nvPr/>
        </p:nvSpPr>
        <p:spPr>
          <a:xfrm>
            <a:off x="762844" y="5821311"/>
            <a:ext cx="213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/>
              <a:t>RAM: 8 GB</a:t>
            </a:r>
          </a:p>
          <a:p>
            <a:pPr algn="ctr"/>
            <a:r>
              <a:rPr lang="pt-PT" sz="1600"/>
              <a:t>Disco: 512 GB SSD</a:t>
            </a:r>
          </a:p>
        </p:txBody>
      </p:sp>
      <p:sp>
        <p:nvSpPr>
          <p:cNvPr id="6" name="Seta: Para Cima e Para Baixo 5">
            <a:extLst>
              <a:ext uri="{FF2B5EF4-FFF2-40B4-BE49-F238E27FC236}">
                <a16:creationId xmlns:a16="http://schemas.microsoft.com/office/drawing/2014/main" id="{37404AFE-4C52-4F3E-8F1D-6463CD8D114B}"/>
              </a:ext>
            </a:extLst>
          </p:cNvPr>
          <p:cNvSpPr/>
          <p:nvPr/>
        </p:nvSpPr>
        <p:spPr>
          <a:xfrm>
            <a:off x="5975350" y="1356410"/>
            <a:ext cx="241300" cy="637026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Seta: Para Cima e Para Baixo 23">
            <a:extLst>
              <a:ext uri="{FF2B5EF4-FFF2-40B4-BE49-F238E27FC236}">
                <a16:creationId xmlns:a16="http://schemas.microsoft.com/office/drawing/2014/main" id="{D3128546-A9AE-4754-953B-E8A71FC078C0}"/>
              </a:ext>
            </a:extLst>
          </p:cNvPr>
          <p:cNvSpPr/>
          <p:nvPr/>
        </p:nvSpPr>
        <p:spPr>
          <a:xfrm rot="3003647">
            <a:off x="4606793" y="2897128"/>
            <a:ext cx="260038" cy="134014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Seta: Para Cima e Para Baixo 24">
            <a:extLst>
              <a:ext uri="{FF2B5EF4-FFF2-40B4-BE49-F238E27FC236}">
                <a16:creationId xmlns:a16="http://schemas.microsoft.com/office/drawing/2014/main" id="{A0557D9A-2962-466B-AD5B-8A35286ACD8F}"/>
              </a:ext>
            </a:extLst>
          </p:cNvPr>
          <p:cNvSpPr/>
          <p:nvPr/>
        </p:nvSpPr>
        <p:spPr>
          <a:xfrm rot="18596353" flipH="1">
            <a:off x="6780054" y="2897128"/>
            <a:ext cx="260038" cy="134014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Seta: Para Cima e Para Baixo 25">
            <a:extLst>
              <a:ext uri="{FF2B5EF4-FFF2-40B4-BE49-F238E27FC236}">
                <a16:creationId xmlns:a16="http://schemas.microsoft.com/office/drawing/2014/main" id="{3A8A390E-426F-4A8E-B7E5-F8C4AAD56774}"/>
              </a:ext>
            </a:extLst>
          </p:cNvPr>
          <p:cNvSpPr/>
          <p:nvPr/>
        </p:nvSpPr>
        <p:spPr>
          <a:xfrm rot="18596353" flipH="1">
            <a:off x="4538500" y="4833384"/>
            <a:ext cx="260038" cy="134014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Seta: Para Cima e Para Baixo 26">
            <a:extLst>
              <a:ext uri="{FF2B5EF4-FFF2-40B4-BE49-F238E27FC236}">
                <a16:creationId xmlns:a16="http://schemas.microsoft.com/office/drawing/2014/main" id="{B6437E85-BEAE-497C-B61A-F4C43A37982A}"/>
              </a:ext>
            </a:extLst>
          </p:cNvPr>
          <p:cNvSpPr/>
          <p:nvPr/>
        </p:nvSpPr>
        <p:spPr>
          <a:xfrm rot="3003647">
            <a:off x="6939271" y="4860459"/>
            <a:ext cx="260038" cy="134014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44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662A6-B642-4E2D-8C34-EC74B364E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PT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694755361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662A6-B642-4E2D-8C34-EC74B364E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PT"/>
              <a:t>Testes de Carga</a:t>
            </a:r>
          </a:p>
        </p:txBody>
      </p:sp>
    </p:spTree>
    <p:extLst>
      <p:ext uri="{BB962C8B-B14F-4D97-AF65-F5344CB8AC3E}">
        <p14:creationId xmlns:p14="http://schemas.microsoft.com/office/powerpoint/2010/main" val="3728265963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C18BF-C64B-034A-896A-1044E2B32AEB}"/>
              </a:ext>
            </a:extLst>
          </p:cNvPr>
          <p:cNvSpPr txBox="1"/>
          <p:nvPr/>
        </p:nvSpPr>
        <p:spPr>
          <a:xfrm>
            <a:off x="786962" y="40376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>
                <a:solidFill>
                  <a:schemeClr val="bg1"/>
                </a:solidFill>
              </a:rPr>
              <a:t>Parâmetros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C8BD4-6349-594A-9A26-9A59C2744A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56" y="1786270"/>
            <a:ext cx="9991287" cy="41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9" y="-7700"/>
            <a:ext cx="4392200" cy="1511761"/>
          </a:xfrm>
        </p:spPr>
        <p:txBody>
          <a:bodyPr/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pt-PT">
                <a:cs typeface="Segoe UI Semilight"/>
              </a:rPr>
              <a:t>Classes de</a:t>
            </a:r>
            <a:br>
              <a:rPr lang="pt-PT">
                <a:cs typeface="Segoe UI Semilight"/>
              </a:rPr>
            </a:br>
            <a:r>
              <a:rPr lang="pt-PT">
                <a:cs typeface="Segoe UI Semilight"/>
              </a:rPr>
              <a:t>Utilizadores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0B5E2C-A0FC-4A9D-97D3-F7F736F67174}"/>
              </a:ext>
            </a:extLst>
          </p:cNvPr>
          <p:cNvSpPr txBox="1"/>
          <p:nvPr/>
        </p:nvSpPr>
        <p:spPr>
          <a:xfrm>
            <a:off x="5410201" y="470211"/>
            <a:ext cx="58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/>
              <a:t>Tipos de utilização neste sistema: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7A0007-EEE9-400D-AC0E-8666F2904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67" y="1654629"/>
            <a:ext cx="3272962" cy="21819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518F04-AF69-4EB5-88C8-7105DAF95DEF}"/>
              </a:ext>
            </a:extLst>
          </p:cNvPr>
          <p:cNvSpPr txBox="1"/>
          <p:nvPr/>
        </p:nvSpPr>
        <p:spPr>
          <a:xfrm>
            <a:off x="4858667" y="1205831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Utilizadores diretos</a:t>
            </a:r>
          </a:p>
        </p:txBody>
      </p:sp>
      <p:pic>
        <p:nvPicPr>
          <p:cNvPr id="1026" name="Picture 2" descr="Image result for administrador de sistemas informaticos">
            <a:extLst>
              <a:ext uri="{FF2B5EF4-FFF2-40B4-BE49-F238E27FC236}">
                <a16:creationId xmlns:a16="http://schemas.microsoft.com/office/drawing/2014/main" id="{78CB7B91-15BC-4328-B7C1-3C8B35925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43" y="1654629"/>
            <a:ext cx="3347357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E5047B8-77C2-476E-A3A2-68EA93887523}"/>
              </a:ext>
            </a:extLst>
          </p:cNvPr>
          <p:cNvSpPr txBox="1"/>
          <p:nvPr/>
        </p:nvSpPr>
        <p:spPr>
          <a:xfrm>
            <a:off x="8616043" y="1224816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Utilizadores de suporte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B0A897-9DD3-47B5-8AF4-B2F1DDDEA8B8}"/>
              </a:ext>
            </a:extLst>
          </p:cNvPr>
          <p:cNvSpPr txBox="1"/>
          <p:nvPr/>
        </p:nvSpPr>
        <p:spPr>
          <a:xfrm>
            <a:off x="1170949" y="4273043"/>
            <a:ext cx="4495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PT" b="1"/>
              <a:t>Características pessoais: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O sistema deverá ser o mais acessível possível, i.e., direcionado a qualquer utilizador, independentemente do seu nível de formação ou experiência.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A interface deverá ser direta, reativa e de simples utilização.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530E99-A416-4417-AB70-25EDE9C09415}"/>
              </a:ext>
            </a:extLst>
          </p:cNvPr>
          <p:cNvSpPr txBox="1"/>
          <p:nvPr/>
        </p:nvSpPr>
        <p:spPr>
          <a:xfrm>
            <a:off x="6899194" y="4273043"/>
            <a:ext cx="394601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PT" b="1"/>
              <a:t>Níveis de perícia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Tendo em conta a área em que o sistema se integra:</a:t>
            </a:r>
          </a:p>
          <a:p>
            <a:pPr marL="10731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PT"/>
              <a:t>Inexperientes</a:t>
            </a:r>
          </a:p>
          <a:p>
            <a:pPr marL="10731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PT"/>
              <a:t>Intermédios</a:t>
            </a:r>
          </a:p>
          <a:p>
            <a:pPr marL="10731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PT"/>
              <a:t>Peritos</a:t>
            </a:r>
          </a:p>
        </p:txBody>
      </p:sp>
    </p:spTree>
    <p:extLst>
      <p:ext uri="{BB962C8B-B14F-4D97-AF65-F5344CB8AC3E}">
        <p14:creationId xmlns:p14="http://schemas.microsoft.com/office/powerpoint/2010/main" val="25561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C18BF-C64B-034A-896A-1044E2B32AEB}"/>
              </a:ext>
            </a:extLst>
          </p:cNvPr>
          <p:cNvSpPr txBox="1"/>
          <p:nvPr/>
        </p:nvSpPr>
        <p:spPr>
          <a:xfrm>
            <a:off x="654865" y="403761"/>
            <a:ext cx="170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err="1">
                <a:solidFill>
                  <a:schemeClr val="bg1"/>
                </a:solidFill>
              </a:rPr>
              <a:t>Ramp-Up</a:t>
            </a:r>
            <a:r>
              <a:rPr lang="pt-PT" b="1">
                <a:solidFill>
                  <a:schemeClr val="bg1"/>
                </a:solidFill>
              </a:rPr>
              <a:t> </a:t>
            </a:r>
            <a:r>
              <a:rPr lang="pt-PT" b="1" err="1">
                <a:solidFill>
                  <a:schemeClr val="bg1"/>
                </a:solidFill>
              </a:rPr>
              <a:t>Test</a:t>
            </a:r>
            <a:endParaRPr lang="pt-PT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114DC-5530-A94C-A83B-1FB651F5B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0" y="1655356"/>
            <a:ext cx="11211179" cy="35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8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5438C4C-CF4B-438D-B846-0EDE23A6C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58B45A4-6C4C-4886-B034-4A795A87363B}"/>
              </a:ext>
            </a:extLst>
          </p:cNvPr>
          <p:cNvSpPr txBox="1"/>
          <p:nvPr/>
        </p:nvSpPr>
        <p:spPr>
          <a:xfrm>
            <a:off x="572761" y="403761"/>
            <a:ext cx="187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>
                <a:solidFill>
                  <a:schemeClr val="bg1"/>
                </a:solidFill>
              </a:rPr>
              <a:t>Testes a efetuar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213BD9-F74B-41B7-B810-A16FA5FF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39" y="1235155"/>
            <a:ext cx="7543800" cy="2438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2E3175A-A7E9-46EB-BE0E-D0473889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39" y="4115235"/>
            <a:ext cx="7553325" cy="18478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5D1D59-BAB8-487F-80C7-21938A4E5F31}"/>
              </a:ext>
            </a:extLst>
          </p:cNvPr>
          <p:cNvSpPr txBox="1"/>
          <p:nvPr/>
        </p:nvSpPr>
        <p:spPr>
          <a:xfrm>
            <a:off x="689026" y="2454355"/>
            <a:ext cx="21338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3 </a:t>
            </a:r>
            <a:r>
              <a:rPr lang="pt-PT" sz="1600" b="1" err="1"/>
              <a:t>PCs</a:t>
            </a:r>
            <a:r>
              <a:rPr lang="pt-PT" sz="1600" b="1"/>
              <a:t>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1 </a:t>
            </a:r>
            <a:r>
              <a:rPr lang="pt-PT" sz="1600" i="1"/>
              <a:t>App Server</a:t>
            </a:r>
          </a:p>
          <a:p>
            <a:pPr marL="341312"/>
            <a:endParaRPr lang="pt-PT" sz="1600"/>
          </a:p>
          <a:p>
            <a:endParaRPr lang="pt-PT" sz="1600" b="1"/>
          </a:p>
          <a:p>
            <a:endParaRPr lang="pt-PT" sz="1600" b="1"/>
          </a:p>
          <a:p>
            <a:endParaRPr lang="pt-PT" sz="1600" b="1"/>
          </a:p>
          <a:p>
            <a:endParaRPr lang="pt-PT" sz="1600" b="1"/>
          </a:p>
          <a:p>
            <a:endParaRPr lang="pt-PT" sz="1600" b="1"/>
          </a:p>
          <a:p>
            <a:pPr marL="350837"/>
            <a:endParaRPr lang="pt-PT" sz="1600" b="1"/>
          </a:p>
          <a:p>
            <a:pPr marL="350837"/>
            <a:endParaRPr lang="pt-PT" sz="1600"/>
          </a:p>
          <a:p>
            <a:r>
              <a:rPr lang="pt-PT" sz="1600" b="1"/>
              <a:t>4 </a:t>
            </a:r>
            <a:r>
              <a:rPr lang="pt-PT" sz="1600" b="1" err="1"/>
              <a:t>PCs</a:t>
            </a:r>
            <a:r>
              <a:rPr lang="pt-PT" sz="1600" b="1"/>
              <a:t>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 </a:t>
            </a:r>
            <a:r>
              <a:rPr lang="pt-PT" sz="1600" i="1"/>
              <a:t>App Servers</a:t>
            </a:r>
            <a:endParaRPr lang="pt-PT" sz="1600"/>
          </a:p>
          <a:p>
            <a:pPr marL="542925" indent="-192088">
              <a:buFont typeface="Arial" panose="020B0604020202020204" pitchFamily="34" charset="0"/>
              <a:buChar char="•"/>
            </a:pPr>
            <a:endParaRPr lang="pt-PT" sz="1600"/>
          </a:p>
        </p:txBody>
      </p:sp>
    </p:spTree>
    <p:extLst>
      <p:ext uri="{BB962C8B-B14F-4D97-AF65-F5344CB8AC3E}">
        <p14:creationId xmlns:p14="http://schemas.microsoft.com/office/powerpoint/2010/main" val="9730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662A6-B642-4E2D-8C34-EC74B364E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561276"/>
            <a:ext cx="5208335" cy="1846659"/>
          </a:xfrm>
        </p:spPr>
        <p:txBody>
          <a:bodyPr/>
          <a:lstStyle/>
          <a:p>
            <a:r>
              <a:rPr lang="pt-PT" dirty="0"/>
              <a:t>Testes de Carga</a:t>
            </a:r>
            <a:br>
              <a:rPr lang="pt-PT" dirty="0"/>
            </a:br>
            <a:r>
              <a:rPr lang="pt-PT" dirty="0"/>
              <a:t>–</a:t>
            </a:r>
            <a:br>
              <a:rPr lang="pt-PT" dirty="0"/>
            </a:br>
            <a:r>
              <a:rPr lang="pt-PT" dirty="0"/>
              <a:t>3 </a:t>
            </a:r>
            <a:r>
              <a:rPr lang="pt-PT" dirty="0" err="1"/>
              <a:t>PCs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88468639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9CE45-941B-A640-B435-26A69CD042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47" y="1387256"/>
            <a:ext cx="9071350" cy="5097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C3D8B-F5A6-7149-8DBF-150BD4E100EB}"/>
              </a:ext>
            </a:extLst>
          </p:cNvPr>
          <p:cNvSpPr txBox="1"/>
          <p:nvPr/>
        </p:nvSpPr>
        <p:spPr>
          <a:xfrm>
            <a:off x="589957" y="405386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400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AAE164-DE7F-470D-AC9D-AEB266EEED90}"/>
              </a:ext>
            </a:extLst>
          </p:cNvPr>
          <p:cNvSpPr txBox="1"/>
          <p:nvPr/>
        </p:nvSpPr>
        <p:spPr>
          <a:xfrm>
            <a:off x="497640" y="2781934"/>
            <a:ext cx="2133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 dirty="0"/>
              <a:t>42.10 </a:t>
            </a:r>
            <a:r>
              <a:rPr lang="pt-PT" sz="1600" dirty="0" err="1"/>
              <a:t>ops</a:t>
            </a:r>
            <a:r>
              <a:rPr lang="pt-PT" sz="1600" dirty="0"/>
              <a:t>/s </a:t>
            </a:r>
          </a:p>
          <a:p>
            <a:pPr marL="341312"/>
            <a:endParaRPr lang="pt-PT" sz="1600" dirty="0"/>
          </a:p>
          <a:p>
            <a:r>
              <a:rPr lang="pt-PT" sz="1600" b="1" dirty="0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82 </a:t>
            </a:r>
            <a:r>
              <a:rPr lang="pt-PT" sz="1600" dirty="0" err="1"/>
              <a:t>ms</a:t>
            </a:r>
            <a:endParaRPr lang="pt-PT" sz="1600" dirty="0"/>
          </a:p>
          <a:p>
            <a:pPr marL="350837"/>
            <a:endParaRPr lang="pt-PT" sz="1600" dirty="0"/>
          </a:p>
          <a:p>
            <a:r>
              <a:rPr lang="pt-PT" sz="1600" b="1" dirty="0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3.15 %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2273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CCA9F-A701-4446-9F25-4131FE450D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96" y="1370400"/>
            <a:ext cx="9048202" cy="51145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ABB424-A551-4DF1-971A-1BC0C87B7574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 dirty="0"/>
              <a:t>42.10 </a:t>
            </a:r>
            <a:r>
              <a:rPr lang="pt-PT" sz="1600" dirty="0" err="1"/>
              <a:t>ops</a:t>
            </a:r>
            <a:r>
              <a:rPr lang="pt-PT" sz="1600" dirty="0"/>
              <a:t>/s </a:t>
            </a:r>
          </a:p>
          <a:p>
            <a:pPr marL="341312"/>
            <a:endParaRPr lang="pt-PT" sz="1600" dirty="0"/>
          </a:p>
          <a:p>
            <a:r>
              <a:rPr lang="pt-PT" sz="1600" b="1" dirty="0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82 </a:t>
            </a:r>
            <a:r>
              <a:rPr lang="pt-PT" sz="1600" dirty="0" err="1"/>
              <a:t>ms</a:t>
            </a:r>
            <a:endParaRPr lang="pt-PT" sz="1600" dirty="0"/>
          </a:p>
          <a:p>
            <a:pPr marL="350837"/>
            <a:endParaRPr lang="pt-PT" sz="1600" dirty="0"/>
          </a:p>
          <a:p>
            <a:r>
              <a:rPr lang="pt-PT" sz="1600" b="1" dirty="0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3.15 %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0F2D06D-BFF5-4479-B38E-F840B960653A}"/>
              </a:ext>
            </a:extLst>
          </p:cNvPr>
          <p:cNvSpPr txBox="1"/>
          <p:nvPr/>
        </p:nvSpPr>
        <p:spPr>
          <a:xfrm>
            <a:off x="589957" y="405386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400</a:t>
            </a:r>
          </a:p>
        </p:txBody>
      </p:sp>
    </p:spTree>
    <p:extLst>
      <p:ext uri="{BB962C8B-B14F-4D97-AF65-F5344CB8AC3E}">
        <p14:creationId xmlns:p14="http://schemas.microsoft.com/office/powerpoint/2010/main" val="32221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664B0-DDAC-A143-B763-7BB03DA7C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96" y="1458410"/>
            <a:ext cx="9048202" cy="50265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67E3E73-E59C-4174-921C-FAEC3BBC3D66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71.58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170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3.77 %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832F9-7B41-4BB5-A672-24A3F3E3FB16}"/>
              </a:ext>
            </a:extLst>
          </p:cNvPr>
          <p:cNvSpPr txBox="1"/>
          <p:nvPr/>
        </p:nvSpPr>
        <p:spPr>
          <a:xfrm>
            <a:off x="589957" y="40538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700</a:t>
            </a:r>
          </a:p>
        </p:txBody>
      </p:sp>
    </p:spTree>
    <p:extLst>
      <p:ext uri="{BB962C8B-B14F-4D97-AF65-F5344CB8AC3E}">
        <p14:creationId xmlns:p14="http://schemas.microsoft.com/office/powerpoint/2010/main" val="392792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4B8F9-2432-5A43-8456-CED75986FF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73" y="1551007"/>
            <a:ext cx="9129224" cy="4933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1F61A48-BA29-48EE-B6A5-21BC640F775C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71.58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170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3.77 %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1B21EA6-1149-4E38-8793-D5450538F202}"/>
              </a:ext>
            </a:extLst>
          </p:cNvPr>
          <p:cNvSpPr txBox="1"/>
          <p:nvPr/>
        </p:nvSpPr>
        <p:spPr>
          <a:xfrm>
            <a:off x="589957" y="40538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700</a:t>
            </a:r>
          </a:p>
        </p:txBody>
      </p:sp>
    </p:spTree>
    <p:extLst>
      <p:ext uri="{BB962C8B-B14F-4D97-AF65-F5344CB8AC3E}">
        <p14:creationId xmlns:p14="http://schemas.microsoft.com/office/powerpoint/2010/main" val="160149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E39E6-1BCA-2547-951E-5E15EE1C01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24" y="1446835"/>
            <a:ext cx="9152374" cy="506414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18C5E6F-BA49-46BE-BD60-325369F55735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 dirty="0"/>
              <a:t>38.26 </a:t>
            </a:r>
            <a:r>
              <a:rPr lang="pt-PT" sz="1600" dirty="0" err="1"/>
              <a:t>ops</a:t>
            </a:r>
            <a:r>
              <a:rPr lang="pt-PT" sz="1600" dirty="0"/>
              <a:t>/s </a:t>
            </a:r>
          </a:p>
          <a:p>
            <a:pPr marL="341312"/>
            <a:endParaRPr lang="pt-PT" sz="1600" dirty="0"/>
          </a:p>
          <a:p>
            <a:r>
              <a:rPr lang="pt-PT" sz="1600" b="1" dirty="0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7.28 s</a:t>
            </a:r>
          </a:p>
          <a:p>
            <a:pPr marL="350837"/>
            <a:endParaRPr lang="pt-PT" sz="1600" dirty="0"/>
          </a:p>
          <a:p>
            <a:r>
              <a:rPr lang="pt-PT" sz="1600" b="1" dirty="0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28.68%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82A2C-3CF4-4817-97FE-A1B167C9EE98}"/>
              </a:ext>
            </a:extLst>
          </p:cNvPr>
          <p:cNvSpPr txBox="1"/>
          <p:nvPr/>
        </p:nvSpPr>
        <p:spPr>
          <a:xfrm>
            <a:off x="589957" y="40538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750</a:t>
            </a:r>
          </a:p>
        </p:txBody>
      </p:sp>
    </p:spTree>
    <p:extLst>
      <p:ext uri="{BB962C8B-B14F-4D97-AF65-F5344CB8AC3E}">
        <p14:creationId xmlns:p14="http://schemas.microsoft.com/office/powerpoint/2010/main" val="15025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B06BD-84BB-8948-BD06-34E616E87E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23" y="1430174"/>
            <a:ext cx="9106075" cy="50240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89D1CC-7CA4-4429-B62C-A376A7247092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 dirty="0"/>
              <a:t>38.26 </a:t>
            </a:r>
            <a:r>
              <a:rPr lang="pt-PT" sz="1600" dirty="0" err="1"/>
              <a:t>ops</a:t>
            </a:r>
            <a:r>
              <a:rPr lang="pt-PT" sz="1600" dirty="0"/>
              <a:t>/s </a:t>
            </a:r>
          </a:p>
          <a:p>
            <a:pPr marL="341312"/>
            <a:endParaRPr lang="pt-PT" sz="1600" dirty="0"/>
          </a:p>
          <a:p>
            <a:r>
              <a:rPr lang="pt-PT" sz="1600" b="1" dirty="0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7.28 s</a:t>
            </a:r>
          </a:p>
          <a:p>
            <a:pPr marL="350837"/>
            <a:endParaRPr lang="pt-PT" sz="1600" dirty="0"/>
          </a:p>
          <a:p>
            <a:r>
              <a:rPr lang="pt-PT" sz="1600" b="1" dirty="0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28.68%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91097-1A4D-4CAE-9BF7-A0DC4DE3074C}"/>
              </a:ext>
            </a:extLst>
          </p:cNvPr>
          <p:cNvSpPr txBox="1"/>
          <p:nvPr/>
        </p:nvSpPr>
        <p:spPr>
          <a:xfrm>
            <a:off x="589957" y="40538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750</a:t>
            </a:r>
          </a:p>
        </p:txBody>
      </p:sp>
    </p:spTree>
    <p:extLst>
      <p:ext uri="{BB962C8B-B14F-4D97-AF65-F5344CB8AC3E}">
        <p14:creationId xmlns:p14="http://schemas.microsoft.com/office/powerpoint/2010/main" val="74326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F9DC9-E0F5-7E49-A573-9C393EB95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23" y="1423685"/>
            <a:ext cx="9106073" cy="50612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E81894-0CEB-4304-A806-D8E4EA1F3136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31.79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1.05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11.94 %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9D2A7-EA9D-4D1B-B3D7-4B3FA14D91D4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50</a:t>
            </a:r>
          </a:p>
        </p:txBody>
      </p:sp>
    </p:spTree>
    <p:extLst>
      <p:ext uri="{BB962C8B-B14F-4D97-AF65-F5344CB8AC3E}">
        <p14:creationId xmlns:p14="http://schemas.microsoft.com/office/powerpoint/2010/main" val="18646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9" y="-7700"/>
            <a:ext cx="4392200" cy="1527149"/>
          </a:xfrm>
        </p:spPr>
        <p:txBody>
          <a:bodyPr/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pt-PT">
                <a:cs typeface="Segoe UI Semilight"/>
              </a:rPr>
              <a:t>Grupos de</a:t>
            </a:r>
            <a:br>
              <a:rPr lang="pt-PT">
                <a:cs typeface="Segoe UI Semilight"/>
              </a:rPr>
            </a:br>
            <a:r>
              <a:rPr lang="pt-PT">
                <a:cs typeface="Segoe UI Semilight"/>
              </a:rPr>
              <a:t>Utilização</a:t>
            </a:r>
          </a:p>
        </p:txBody>
      </p:sp>
      <p:graphicFrame>
        <p:nvGraphicFramePr>
          <p:cNvPr id="11" name="Diagram 3">
            <a:extLst>
              <a:ext uri="{FF2B5EF4-FFF2-40B4-BE49-F238E27FC236}">
                <a16:creationId xmlns:a16="http://schemas.microsoft.com/office/drawing/2014/main" id="{D839A867-38D0-0D49-BC56-8DB880D7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445159"/>
              </p:ext>
            </p:extLst>
          </p:nvPr>
        </p:nvGraphicFramePr>
        <p:xfrm>
          <a:off x="3819020" y="1075652"/>
          <a:ext cx="7774266" cy="5591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074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BA3D7-BB84-E948-A451-C15F5A673F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75" y="1416160"/>
            <a:ext cx="9175522" cy="506877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78945A-0FFF-47E9-8EDD-77B16F4E8F35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31.79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1.05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11.94 %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1CED47D-ACAF-44A1-BFFF-5C150FF2A8DF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50</a:t>
            </a:r>
          </a:p>
        </p:txBody>
      </p:sp>
    </p:spTree>
    <p:extLst>
      <p:ext uri="{BB962C8B-B14F-4D97-AF65-F5344CB8AC3E}">
        <p14:creationId xmlns:p14="http://schemas.microsoft.com/office/powerpoint/2010/main" val="33631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CB66B-1FB9-7C48-A27C-AC602F19D4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23" y="1375677"/>
            <a:ext cx="9106074" cy="510926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D8C3E5D-7F26-436F-9CB7-5C25A87B2809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45.40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469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22.03 %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24070-BE9E-46FC-87F8-B4501D26351A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30</a:t>
            </a:r>
          </a:p>
        </p:txBody>
      </p:sp>
    </p:spTree>
    <p:extLst>
      <p:ext uri="{BB962C8B-B14F-4D97-AF65-F5344CB8AC3E}">
        <p14:creationId xmlns:p14="http://schemas.microsoft.com/office/powerpoint/2010/main" val="37935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60F04-29BD-2146-ADF8-9104376F3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49" y="1423686"/>
            <a:ext cx="9163948" cy="506125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A318804-F646-416D-B990-3E2C76884BF9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45.40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469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22.03 %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DB5D73D-401F-4DF6-912A-F04E1E304035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30</a:t>
            </a:r>
          </a:p>
        </p:txBody>
      </p:sp>
    </p:spTree>
    <p:extLst>
      <p:ext uri="{BB962C8B-B14F-4D97-AF65-F5344CB8AC3E}">
        <p14:creationId xmlns:p14="http://schemas.microsoft.com/office/powerpoint/2010/main" val="39606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22E4C-9EF0-4A4B-BD13-634CC53591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23" y="1416448"/>
            <a:ext cx="9106074" cy="50684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869BECA-2239-4342-B3AC-DA83AAC51A3A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72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233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7.35 %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87445FB-5B1C-454D-AB01-AD1DBDA7C770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20</a:t>
            </a:r>
          </a:p>
        </p:txBody>
      </p:sp>
    </p:spTree>
    <p:extLst>
      <p:ext uri="{BB962C8B-B14F-4D97-AF65-F5344CB8AC3E}">
        <p14:creationId xmlns:p14="http://schemas.microsoft.com/office/powerpoint/2010/main" val="101123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B1C9C-4144-504A-A839-6CE906E78D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49" y="1407164"/>
            <a:ext cx="9163948" cy="50777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A6908B1-CCE5-4CCE-8653-E2B57297300E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72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233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7.35 %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A9C6D33-C829-4714-B753-0104E25909BD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20</a:t>
            </a:r>
          </a:p>
        </p:txBody>
      </p:sp>
    </p:spTree>
    <p:extLst>
      <p:ext uri="{BB962C8B-B14F-4D97-AF65-F5344CB8AC3E}">
        <p14:creationId xmlns:p14="http://schemas.microsoft.com/office/powerpoint/2010/main" val="39852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662A6-B642-4E2D-8C34-EC74B364E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561276"/>
            <a:ext cx="5208335" cy="1846659"/>
          </a:xfrm>
        </p:spPr>
        <p:txBody>
          <a:bodyPr/>
          <a:lstStyle/>
          <a:p>
            <a:r>
              <a:rPr lang="pt-PT" dirty="0"/>
              <a:t>Testes de Carga</a:t>
            </a:r>
            <a:br>
              <a:rPr lang="pt-PT" dirty="0"/>
            </a:br>
            <a:r>
              <a:rPr lang="pt-PT" dirty="0"/>
              <a:t>–</a:t>
            </a:r>
            <a:br>
              <a:rPr lang="pt-PT" dirty="0"/>
            </a:br>
            <a:r>
              <a:rPr lang="pt-PT" dirty="0"/>
              <a:t>4 </a:t>
            </a:r>
            <a:r>
              <a:rPr lang="pt-PT" dirty="0" err="1"/>
              <a:t>PCs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04022667"/>
      </p:ext>
    </p:extLst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51A84-69BB-3C46-9D29-4CDBA0EC1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46" y="1458410"/>
            <a:ext cx="9071351" cy="50265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2471B72-AA79-4A4D-90DE-7DBAC35EDF21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10.43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468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1.38 %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0BD25-B1CA-4D73-AA20-1B0F206632F8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T1 – 100</a:t>
            </a:r>
          </a:p>
        </p:txBody>
      </p:sp>
    </p:spTree>
    <p:extLst>
      <p:ext uri="{BB962C8B-B14F-4D97-AF65-F5344CB8AC3E}">
        <p14:creationId xmlns:p14="http://schemas.microsoft.com/office/powerpoint/2010/main" val="33487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9F73E-0A8D-D34B-8F74-78F33A0791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49" y="1446835"/>
            <a:ext cx="9163948" cy="50381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723D01-82D2-4A28-ADA1-C65377EBBAEA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10.43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468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1.38 %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7112CF6-24D7-4657-AE48-71BC1D09A069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T1 – 100</a:t>
            </a:r>
          </a:p>
        </p:txBody>
      </p:sp>
    </p:spTree>
    <p:extLst>
      <p:ext uri="{BB962C8B-B14F-4D97-AF65-F5344CB8AC3E}">
        <p14:creationId xmlns:p14="http://schemas.microsoft.com/office/powerpoint/2010/main" val="20586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97719-97DF-5846-8554-FB6054B78A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51" y="1458409"/>
            <a:ext cx="9210246" cy="50265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306D0A7-E939-46FA-82BD-7B0C6AFE38DF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21.4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217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1.32 %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C650AE6-5C28-4F84-8644-00999D01273B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T1 – 400</a:t>
            </a:r>
          </a:p>
        </p:txBody>
      </p:sp>
    </p:spTree>
    <p:extLst>
      <p:ext uri="{BB962C8B-B14F-4D97-AF65-F5344CB8AC3E}">
        <p14:creationId xmlns:p14="http://schemas.microsoft.com/office/powerpoint/2010/main" val="386923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E7DF8-99EA-8F4C-B601-02C9D4B829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50" y="1412111"/>
            <a:ext cx="9210247" cy="50728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81B1FE-588F-4F82-AB54-5E5F55460B5B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21.4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217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1.32 %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07F0823-E001-4FE5-855B-BFCC9CC7B246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T1 – 400</a:t>
            </a:r>
          </a:p>
        </p:txBody>
      </p:sp>
    </p:spTree>
    <p:extLst>
      <p:ext uri="{BB962C8B-B14F-4D97-AF65-F5344CB8AC3E}">
        <p14:creationId xmlns:p14="http://schemas.microsoft.com/office/powerpoint/2010/main" val="3375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233533"/>
            <a:ext cx="2375877" cy="535531"/>
          </a:xfrm>
        </p:spPr>
        <p:txBody>
          <a:bodyPr/>
          <a:lstStyle/>
          <a:p>
            <a:r>
              <a:rPr lang="pt-PT" i="1">
                <a:cs typeface="Segoe UI Semilight"/>
              </a:rPr>
              <a:t>Persona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85629F-CB96-4432-9CDB-E0BB0EBB3A30}"/>
              </a:ext>
            </a:extLst>
          </p:cNvPr>
          <p:cNvSpPr txBox="1"/>
          <p:nvPr/>
        </p:nvSpPr>
        <p:spPr>
          <a:xfrm>
            <a:off x="884807" y="1406624"/>
            <a:ext cx="104223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/>
              <a:t>Estudante que pretende arrendar quarto para o próprio:</a:t>
            </a:r>
          </a:p>
          <a:p>
            <a:r>
              <a:rPr lang="pt-PT"/>
              <a:t>O Manuel é um jovem de 18 anos. Bastante organizado e metódico, concilia os estudos e assa ́</a:t>
            </a:r>
            <a:r>
              <a:rPr lang="pt-PT" err="1"/>
              <a:t>ıdas</a:t>
            </a:r>
            <a:r>
              <a:rPr lang="pt-PT"/>
              <a:t> com os amigos de forma a tirar o melhor partido dos dois. O que lhe dá mais prazer é conversar com os amigos durante horas e horas. Agora que acabou de entrar na universidade quer, de alguma forma, continuar com esses hábitos sociais, mas nenhum dos seus amigos entrou na sua universidade.  A sua mãe, de forma a ajuda-lo a ambientar-se mais facilmente, sugeriu que partilhasse casa com outras pessoas que também fossem estudantes. Contudo, quer que o seu filho partilhe casa com pessoas responsáveis de forma a que ele mantenha as boas notas tal como no secundário. Portanto, acha que no máximo devia partilhar casa com mais uma ou duas pessoas e de forma a que o filho tenha a sua privacidade, o quarto tem que ser só para ele e com WC, obrigatoriamente. O Manuel daqui a 1 semana já começa a universidade, portanto a disponibilidade do imóvel tem que ser imediata. Para  além disso, os pais querem que o  imóvel já esteja mobilado e que esteja na zona da universidade para o filho não depender de transportes públicos e terem despesas com isso. O seu primo João avisou-o que vai ser bastante complicado e cansativo pesquisar em todas as plataformas de imóveis.  Que vai chegar a um ponto, que já não sabia em que site viu o imóvel que lhe interessava, e que tinha que andar a saltar entre sites para comparar os vários imóveis. Portanto, o Manuel  gostava  de  ter  uma  visão  global  e  simultânea de todos os  quartos  que lhe interessam para que a escolha possa ser tomada rapidamente e de uma forma menos exaustiva.</a:t>
            </a:r>
          </a:p>
        </p:txBody>
      </p:sp>
    </p:spTree>
    <p:extLst>
      <p:ext uri="{BB962C8B-B14F-4D97-AF65-F5344CB8AC3E}">
        <p14:creationId xmlns:p14="http://schemas.microsoft.com/office/powerpoint/2010/main" val="210600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712F-443F-1D41-8AD3-DAE13F4A6D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99" y="1458410"/>
            <a:ext cx="9140798" cy="50319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26E1CA-49C4-4E48-AEFE-1E036380B022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35.36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2.2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5.60 %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70A91-923E-40D1-B9F7-DC5EC9D9C91A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T2 – 100</a:t>
            </a:r>
          </a:p>
        </p:txBody>
      </p:sp>
    </p:spTree>
    <p:extLst>
      <p:ext uri="{BB962C8B-B14F-4D97-AF65-F5344CB8AC3E}">
        <p14:creationId xmlns:p14="http://schemas.microsoft.com/office/powerpoint/2010/main" val="15297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2132-77CF-AA4E-B6D7-B6A81DB925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75" y="1423685"/>
            <a:ext cx="9175522" cy="506125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53A5699-9766-4B23-BA84-52BB635C6102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35.36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2.2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5.60 %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632F820-487A-483B-86D7-6246685A4BBD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T2 – 100</a:t>
            </a:r>
          </a:p>
        </p:txBody>
      </p:sp>
    </p:spTree>
    <p:extLst>
      <p:ext uri="{BB962C8B-B14F-4D97-AF65-F5344CB8AC3E}">
        <p14:creationId xmlns:p14="http://schemas.microsoft.com/office/powerpoint/2010/main" val="233689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987E1-4FAD-3542-9524-3B3B64E80A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49" y="1446835"/>
            <a:ext cx="9163948" cy="503810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641D759-094F-4927-92C5-2BE17E50CFD8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36.81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1.08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3.17 %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31BA764-DF86-4F0E-BC35-F1A924CA4302}"/>
              </a:ext>
            </a:extLst>
          </p:cNvPr>
          <p:cNvSpPr txBox="1"/>
          <p:nvPr/>
        </p:nvSpPr>
        <p:spPr>
          <a:xfrm>
            <a:off x="667276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T2 – 50</a:t>
            </a:r>
          </a:p>
        </p:txBody>
      </p:sp>
    </p:spTree>
    <p:extLst>
      <p:ext uri="{BB962C8B-B14F-4D97-AF65-F5344CB8AC3E}">
        <p14:creationId xmlns:p14="http://schemas.microsoft.com/office/powerpoint/2010/main" val="41021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AC538-AB29-B642-8722-1D34B01BAE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22" y="1423685"/>
            <a:ext cx="9059776" cy="50612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428A4E-839F-46B6-B0EC-26544BC29C42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36.81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1.08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3.17 %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3BAB26A-8E8F-4F3D-BEB3-5ABB73CC61AC}"/>
              </a:ext>
            </a:extLst>
          </p:cNvPr>
          <p:cNvSpPr txBox="1"/>
          <p:nvPr/>
        </p:nvSpPr>
        <p:spPr>
          <a:xfrm>
            <a:off x="667276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T2 – 50</a:t>
            </a:r>
          </a:p>
        </p:txBody>
      </p:sp>
    </p:spTree>
    <p:extLst>
      <p:ext uri="{BB962C8B-B14F-4D97-AF65-F5344CB8AC3E}">
        <p14:creationId xmlns:p14="http://schemas.microsoft.com/office/powerpoint/2010/main" val="149038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662A6-B642-4E2D-8C34-EC74B364E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309" y="2391671"/>
            <a:ext cx="5208335" cy="18243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/>
              <a:t>Conclusões e Trabalho Futuro</a:t>
            </a:r>
          </a:p>
        </p:txBody>
      </p:sp>
    </p:spTree>
    <p:extLst>
      <p:ext uri="{BB962C8B-B14F-4D97-AF65-F5344CB8AC3E}">
        <p14:creationId xmlns:p14="http://schemas.microsoft.com/office/powerpoint/2010/main" val="2631352942"/>
      </p:ext>
    </p:extLst>
  </p:cSld>
  <p:clrMapOvr>
    <a:masterClrMapping/>
  </p:clrMapOvr>
  <p:transition spd="slow">
    <p:cover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ção da Imagem 22">
            <a:extLst>
              <a:ext uri="{FF2B5EF4-FFF2-40B4-BE49-F238E27FC236}">
                <a16:creationId xmlns:a16="http://schemas.microsoft.com/office/drawing/2014/main" id="{53A65C21-5CAC-4318-BE60-3DB3F98E8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12395"/>
          <a:stretch/>
        </p:blipFill>
        <p:spPr>
          <a:xfrm>
            <a:off x="-6444" y="0"/>
            <a:ext cx="12204888" cy="6858000"/>
          </a:xfrm>
        </p:spPr>
      </p:pic>
      <p:sp>
        <p:nvSpPr>
          <p:cNvPr id="4" name="Rectangle 3"/>
          <p:cNvSpPr/>
          <p:nvPr/>
        </p:nvSpPr>
        <p:spPr>
          <a:xfrm>
            <a:off x="-6444" y="-459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 cmpd="thinThick">
            <a:solidFill>
              <a:srgbClr val="FFBE7D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462077" y="4205447"/>
            <a:ext cx="4141231" cy="704078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b="1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Engenharia</a:t>
            </a:r>
            <a:r>
              <a:rPr lang="en-US" sz="2400" b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de </a:t>
            </a:r>
            <a:r>
              <a:rPr lang="en-US" sz="2400" b="1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Aplicações</a:t>
            </a:r>
            <a:endParaRPr lang="en-US" sz="2400" b="1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err="1"/>
              <a:t>Aplicação</a:t>
            </a:r>
            <a:r>
              <a:rPr lang="en-US" i="1"/>
              <a:t> WEB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99788" y="3630306"/>
            <a:ext cx="3609572" cy="757130"/>
          </a:xfrm>
        </p:spPr>
        <p:txBody>
          <a:bodyPr/>
          <a:lstStyle/>
          <a:p>
            <a:r>
              <a:rPr lang="en-US" i="1"/>
              <a:t>Home4All</a:t>
            </a:r>
            <a:r>
              <a:rPr lang="en-US"/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6729654" y="431342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rgbClr val="FF8000"/>
                </a:solidFill>
              </a:rPr>
              <a:t>65</a:t>
            </a:fld>
            <a:endParaRPr lang="en-US">
              <a:solidFill>
                <a:srgbClr val="FF8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B35F5B-37FB-4F67-B3E3-DE5C89CB207C}"/>
              </a:ext>
            </a:extLst>
          </p:cNvPr>
          <p:cNvSpPr txBox="1"/>
          <p:nvPr/>
        </p:nvSpPr>
        <p:spPr>
          <a:xfrm>
            <a:off x="39716" y="5876399"/>
            <a:ext cx="212643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1400"/>
              <a:t>Diogo Costa - 78034</a:t>
            </a:r>
          </a:p>
          <a:p>
            <a:r>
              <a:rPr lang="pt-PT" sz="1400"/>
              <a:t>Mafalda Nunes - 77364</a:t>
            </a:r>
            <a:endParaRPr lang="pt-PT" sz="1400">
              <a:cs typeface="Segoe UI"/>
            </a:endParaRPr>
          </a:p>
          <a:p>
            <a:r>
              <a:rPr lang="pt-PT" sz="1400"/>
              <a:t>Marco Silva - 79607</a:t>
            </a:r>
            <a:endParaRPr lang="pt-PT" sz="1400">
              <a:cs typeface="Segoe UI"/>
            </a:endParaRPr>
          </a:p>
          <a:p>
            <a:r>
              <a:rPr lang="pt-PT" sz="1400"/>
              <a:t>Patrícia Barreira - 79007</a:t>
            </a:r>
            <a:endParaRPr lang="pt-PT" sz="14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5817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233533"/>
            <a:ext cx="2375877" cy="535531"/>
          </a:xfrm>
        </p:spPr>
        <p:txBody>
          <a:bodyPr/>
          <a:lstStyle/>
          <a:p>
            <a:r>
              <a:rPr lang="pt-PT" i="1">
                <a:cs typeface="Segoe UI Semilight"/>
              </a:rPr>
              <a:t>Use Cases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7A3A52-C2D0-4B5C-A535-B8F720A28707}"/>
              </a:ext>
            </a:extLst>
          </p:cNvPr>
          <p:cNvGrpSpPr/>
          <p:nvPr/>
        </p:nvGrpSpPr>
        <p:grpSpPr>
          <a:xfrm>
            <a:off x="6035289" y="34289"/>
            <a:ext cx="5658162" cy="6789421"/>
            <a:chOff x="3266919" y="68579"/>
            <a:chExt cx="5658162" cy="6789421"/>
          </a:xfrm>
        </p:grpSpPr>
        <p:pic>
          <p:nvPicPr>
            <p:cNvPr id="3" name="Imagem 2" descr="Uma imagem com texto, mapa&#10;&#10;Descrição gerada automaticamente">
              <a:extLst>
                <a:ext uri="{FF2B5EF4-FFF2-40B4-BE49-F238E27FC236}">
                  <a16:creationId xmlns:a16="http://schemas.microsoft.com/office/drawing/2014/main" id="{0D8918BF-D437-4DF9-8F34-36E97568F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4" t="3405" r="2347" b="1000"/>
            <a:stretch/>
          </p:blipFill>
          <p:spPr>
            <a:xfrm>
              <a:off x="3266919" y="68579"/>
              <a:ext cx="5658162" cy="678942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E94AF8-EB52-4BDC-A91E-DCF61DAD4950}"/>
                </a:ext>
              </a:extLst>
            </p:cNvPr>
            <p:cNvSpPr/>
            <p:nvPr/>
          </p:nvSpPr>
          <p:spPr>
            <a:xfrm>
              <a:off x="4594860" y="413112"/>
              <a:ext cx="914400" cy="355952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537CDE-6322-4F5B-AA23-713EA035C3DA}"/>
                </a:ext>
              </a:extLst>
            </p:cNvPr>
            <p:cNvSpPr/>
            <p:nvPr/>
          </p:nvSpPr>
          <p:spPr>
            <a:xfrm>
              <a:off x="5307329" y="609582"/>
              <a:ext cx="1512000" cy="556278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82B2A8-9925-4F5C-B9B5-4543517382F0}"/>
                </a:ext>
              </a:extLst>
            </p:cNvPr>
            <p:cNvSpPr/>
            <p:nvPr/>
          </p:nvSpPr>
          <p:spPr>
            <a:xfrm>
              <a:off x="5509260" y="1661141"/>
              <a:ext cx="1310069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35A9B5-0563-4476-92C7-F579C8D778F7}"/>
                </a:ext>
              </a:extLst>
            </p:cNvPr>
            <p:cNvSpPr/>
            <p:nvPr/>
          </p:nvSpPr>
          <p:spPr>
            <a:xfrm>
              <a:off x="4652295" y="1993541"/>
              <a:ext cx="1016986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D7CCC8-5957-44A3-A33A-1F862F9AFEFF}"/>
                </a:ext>
              </a:extLst>
            </p:cNvPr>
            <p:cNvSpPr/>
            <p:nvPr/>
          </p:nvSpPr>
          <p:spPr>
            <a:xfrm>
              <a:off x="5000767" y="2533806"/>
              <a:ext cx="668514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C1DDD4-2232-442B-A2CC-FB143CEE1460}"/>
                </a:ext>
              </a:extLst>
            </p:cNvPr>
            <p:cNvSpPr/>
            <p:nvPr/>
          </p:nvSpPr>
          <p:spPr>
            <a:xfrm>
              <a:off x="6825709" y="2255899"/>
              <a:ext cx="668514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9C5DB2-0B24-4BFA-BF21-911DF00A1DE3}"/>
                </a:ext>
              </a:extLst>
            </p:cNvPr>
            <p:cNvSpPr/>
            <p:nvPr/>
          </p:nvSpPr>
          <p:spPr>
            <a:xfrm>
              <a:off x="4712098" y="2967957"/>
              <a:ext cx="668514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5F313B-6792-40D1-ABCF-156DB8EA001B}"/>
                </a:ext>
              </a:extLst>
            </p:cNvPr>
            <p:cNvSpPr/>
            <p:nvPr/>
          </p:nvSpPr>
          <p:spPr>
            <a:xfrm>
              <a:off x="6825709" y="3702735"/>
              <a:ext cx="709026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416B7C-2D6E-4696-9162-18D2353559A8}"/>
                </a:ext>
              </a:extLst>
            </p:cNvPr>
            <p:cNvSpPr/>
            <p:nvPr/>
          </p:nvSpPr>
          <p:spPr>
            <a:xfrm>
              <a:off x="5808354" y="2866515"/>
              <a:ext cx="684000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523CC3-C17A-4793-9C31-0D4BE5AEF774}"/>
                </a:ext>
              </a:extLst>
            </p:cNvPr>
            <p:cNvSpPr/>
            <p:nvPr/>
          </p:nvSpPr>
          <p:spPr>
            <a:xfrm>
              <a:off x="5669281" y="3404289"/>
              <a:ext cx="860438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3AA79C-0FBC-4AC8-8945-1CD9D7D1AE33}"/>
                </a:ext>
              </a:extLst>
            </p:cNvPr>
            <p:cNvSpPr/>
            <p:nvPr/>
          </p:nvSpPr>
          <p:spPr>
            <a:xfrm>
              <a:off x="4738993" y="3633532"/>
              <a:ext cx="805282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9454F-35A4-4930-BC87-6B61DEC7887B}"/>
                </a:ext>
              </a:extLst>
            </p:cNvPr>
            <p:cNvSpPr/>
            <p:nvPr/>
          </p:nvSpPr>
          <p:spPr>
            <a:xfrm>
              <a:off x="5638094" y="6306373"/>
              <a:ext cx="1096122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108A6-60F9-4F75-8FAE-AC4CBE65587D}"/>
              </a:ext>
            </a:extLst>
          </p:cNvPr>
          <p:cNvSpPr txBox="1"/>
          <p:nvPr/>
        </p:nvSpPr>
        <p:spPr>
          <a:xfrm>
            <a:off x="981773" y="1794840"/>
            <a:ext cx="44958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PT" b="1"/>
              <a:t>Utilizador Comum: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Registar-se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Autenticar-se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Inserir novo imóvel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Consultar dados estatísticos sobre vendas ou arrendamentos do perfil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Editar informações de imóvel por si anunciado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Remover imóvel por si anunciado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Editar dados pessoais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Pesquisar imóveis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Consultar imóveis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Efetuar comparação entre imóveis</a:t>
            </a:r>
          </a:p>
        </p:txBody>
      </p:sp>
    </p:spTree>
    <p:extLst>
      <p:ext uri="{BB962C8B-B14F-4D97-AF65-F5344CB8AC3E}">
        <p14:creationId xmlns:p14="http://schemas.microsoft.com/office/powerpoint/2010/main" val="24112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16124"/>
            <a:ext cx="2375877" cy="978729"/>
          </a:xfrm>
        </p:spPr>
        <p:txBody>
          <a:bodyPr/>
          <a:lstStyle/>
          <a:p>
            <a:pPr algn="ctr"/>
            <a:r>
              <a:rPr lang="pt-PT">
                <a:cs typeface="Segoe UI Semilight"/>
              </a:rPr>
              <a:t>Modulação de Tarefas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 descr="Uma imagem com mapa&#10;&#10;Descrição gerada automaticamente">
            <a:extLst>
              <a:ext uri="{FF2B5EF4-FFF2-40B4-BE49-F238E27FC236}">
                <a16:creationId xmlns:a16="http://schemas.microsoft.com/office/drawing/2014/main" id="{E75AC3FC-734F-4CDA-9020-3FAF1FC1A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0" y="1594265"/>
            <a:ext cx="11577839" cy="19816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Imagem 11" descr="Uma imagem com mapa, objeto&#10;&#10;Descrição gerada automaticamente">
            <a:extLst>
              <a:ext uri="{FF2B5EF4-FFF2-40B4-BE49-F238E27FC236}">
                <a16:creationId xmlns:a16="http://schemas.microsoft.com/office/drawing/2014/main" id="{3D9EF96D-2351-419F-8BFC-F3926AD563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79"/>
          <a:stretch/>
        </p:blipFill>
        <p:spPr>
          <a:xfrm>
            <a:off x="307080" y="4160679"/>
            <a:ext cx="11577839" cy="22226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F598D38-94CC-4851-A771-6165170A2D5C}"/>
              </a:ext>
            </a:extLst>
          </p:cNvPr>
          <p:cNvSpPr/>
          <p:nvPr/>
        </p:nvSpPr>
        <p:spPr>
          <a:xfrm>
            <a:off x="10069033" y="2179672"/>
            <a:ext cx="1520455" cy="361507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925DA0-D465-48B3-B10D-D462E050A294}"/>
              </a:ext>
            </a:extLst>
          </p:cNvPr>
          <p:cNvSpPr/>
          <p:nvPr/>
        </p:nvSpPr>
        <p:spPr>
          <a:xfrm>
            <a:off x="7095460" y="4910504"/>
            <a:ext cx="4789459" cy="1472839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4E489202-3B5D-4227-98E0-88D7DA23EE21}"/>
              </a:ext>
            </a:extLst>
          </p:cNvPr>
          <p:cNvCxnSpPr>
            <a:cxnSpLocks/>
          </p:cNvCxnSpPr>
          <p:nvPr/>
        </p:nvCxnSpPr>
        <p:spPr>
          <a:xfrm flipH="1">
            <a:off x="7095461" y="2541179"/>
            <a:ext cx="2973572" cy="2369325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6DA9223E-797A-4FBC-A1CA-6DCDAB148F58}"/>
              </a:ext>
            </a:extLst>
          </p:cNvPr>
          <p:cNvCxnSpPr>
            <a:cxnSpLocks/>
          </p:cNvCxnSpPr>
          <p:nvPr/>
        </p:nvCxnSpPr>
        <p:spPr>
          <a:xfrm>
            <a:off x="11589489" y="2541179"/>
            <a:ext cx="295430" cy="2369325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142BB63-EEBF-4CDE-A69C-082E71F2E5DB}"/>
              </a:ext>
            </a:extLst>
          </p:cNvPr>
          <p:cNvSpPr txBox="1"/>
          <p:nvPr/>
        </p:nvSpPr>
        <p:spPr>
          <a:xfrm>
            <a:off x="4735285" y="1194128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Antes do Home4All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5AB311-653A-491F-83C9-2635C6683667}"/>
              </a:ext>
            </a:extLst>
          </p:cNvPr>
          <p:cNvSpPr txBox="1"/>
          <p:nvPr/>
        </p:nvSpPr>
        <p:spPr>
          <a:xfrm>
            <a:off x="4735285" y="3775086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Depois do Home4All</a:t>
            </a:r>
          </a:p>
        </p:txBody>
      </p:sp>
    </p:spTree>
    <p:extLst>
      <p:ext uri="{BB962C8B-B14F-4D97-AF65-F5344CB8AC3E}">
        <p14:creationId xmlns:p14="http://schemas.microsoft.com/office/powerpoint/2010/main" val="420064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dispositivo&#10;&#10;Descrição gerada automaticamente">
            <a:extLst>
              <a:ext uri="{FF2B5EF4-FFF2-40B4-BE49-F238E27FC236}">
                <a16:creationId xmlns:a16="http://schemas.microsoft.com/office/drawing/2014/main" id="{47F7A6B6-70A5-41DC-9B5A-250E9C1C1F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59" r="21354"/>
          <a:stretch/>
        </p:blipFill>
        <p:spPr>
          <a:xfrm>
            <a:off x="1607835" y="4160679"/>
            <a:ext cx="8851018" cy="22226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Imagem 2" descr="Uma imagem com objeto&#10;&#10;Descrição gerada automaticamente">
            <a:extLst>
              <a:ext uri="{FF2B5EF4-FFF2-40B4-BE49-F238E27FC236}">
                <a16:creationId xmlns:a16="http://schemas.microsoft.com/office/drawing/2014/main" id="{A5AB6107-CBD4-4698-B5CA-02D39324B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0" y="1594265"/>
            <a:ext cx="11452529" cy="1804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16124"/>
            <a:ext cx="2375877" cy="978729"/>
          </a:xfrm>
        </p:spPr>
        <p:txBody>
          <a:bodyPr/>
          <a:lstStyle/>
          <a:p>
            <a:pPr algn="ctr"/>
            <a:r>
              <a:rPr lang="pt-PT">
                <a:cs typeface="Segoe UI Semilight"/>
              </a:rPr>
              <a:t>Modulação de Tarefas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F598D38-94CC-4851-A771-6165170A2D5C}"/>
              </a:ext>
            </a:extLst>
          </p:cNvPr>
          <p:cNvSpPr/>
          <p:nvPr/>
        </p:nvSpPr>
        <p:spPr>
          <a:xfrm>
            <a:off x="6029823" y="2219998"/>
            <a:ext cx="1827638" cy="499735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925DA0-D465-48B3-B10D-D462E050A294}"/>
              </a:ext>
            </a:extLst>
          </p:cNvPr>
          <p:cNvSpPr/>
          <p:nvPr/>
        </p:nvSpPr>
        <p:spPr>
          <a:xfrm>
            <a:off x="3570095" y="4772281"/>
            <a:ext cx="5191133" cy="1472839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4E489202-3B5D-4227-98E0-88D7DA23EE21}"/>
              </a:ext>
            </a:extLst>
          </p:cNvPr>
          <p:cNvCxnSpPr>
            <a:cxnSpLocks/>
          </p:cNvCxnSpPr>
          <p:nvPr/>
        </p:nvCxnSpPr>
        <p:spPr>
          <a:xfrm flipH="1">
            <a:off x="3570095" y="2719733"/>
            <a:ext cx="2459728" cy="2052548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6DA9223E-797A-4FBC-A1CA-6DCDAB148F58}"/>
              </a:ext>
            </a:extLst>
          </p:cNvPr>
          <p:cNvCxnSpPr>
            <a:cxnSpLocks/>
          </p:cNvCxnSpPr>
          <p:nvPr/>
        </p:nvCxnSpPr>
        <p:spPr>
          <a:xfrm>
            <a:off x="7857461" y="2697321"/>
            <a:ext cx="903767" cy="2074960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142BB63-EEBF-4CDE-A69C-082E71F2E5DB}"/>
              </a:ext>
            </a:extLst>
          </p:cNvPr>
          <p:cNvSpPr txBox="1"/>
          <p:nvPr/>
        </p:nvSpPr>
        <p:spPr>
          <a:xfrm>
            <a:off x="4735286" y="1193034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Antes do Home4All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5AB311-653A-491F-83C9-2635C6683667}"/>
              </a:ext>
            </a:extLst>
          </p:cNvPr>
          <p:cNvSpPr txBox="1"/>
          <p:nvPr/>
        </p:nvSpPr>
        <p:spPr>
          <a:xfrm>
            <a:off x="4669109" y="3765423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Depois do Home4All</a:t>
            </a:r>
          </a:p>
        </p:txBody>
      </p:sp>
      <p:sp>
        <p:nvSpPr>
          <p:cNvPr id="14" name="Sinal de Multiplicação 13">
            <a:extLst>
              <a:ext uri="{FF2B5EF4-FFF2-40B4-BE49-F238E27FC236}">
                <a16:creationId xmlns:a16="http://schemas.microsoft.com/office/drawing/2014/main" id="{51A05DB7-E7A9-4FE6-A973-EC8E8F4894C7}"/>
              </a:ext>
            </a:extLst>
          </p:cNvPr>
          <p:cNvSpPr/>
          <p:nvPr/>
        </p:nvSpPr>
        <p:spPr>
          <a:xfrm>
            <a:off x="9207794" y="2050937"/>
            <a:ext cx="627321" cy="646384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17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1356</Words>
  <Application>Microsoft Office PowerPoint</Application>
  <PresentationFormat>Ecrã Panorâmico</PresentationFormat>
  <Paragraphs>435</Paragraphs>
  <Slides>65</Slides>
  <Notes>31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65</vt:i4>
      </vt:variant>
    </vt:vector>
  </HeadingPairs>
  <TitlesOfParts>
    <vt:vector size="76" baseType="lpstr">
      <vt:lpstr>Arial</vt:lpstr>
      <vt:lpstr>Arial Black</vt:lpstr>
      <vt:lpstr>Calibri</vt:lpstr>
      <vt:lpstr>Courier New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Aplicação WEB</vt:lpstr>
      <vt:lpstr>Índice</vt:lpstr>
      <vt:lpstr>Contextualização</vt:lpstr>
      <vt:lpstr>Classes de Utilizadores</vt:lpstr>
      <vt:lpstr>Grupos de Utilização</vt:lpstr>
      <vt:lpstr>Persona</vt:lpstr>
      <vt:lpstr>Use Cases</vt:lpstr>
      <vt:lpstr>Modulação de Tarefas</vt:lpstr>
      <vt:lpstr>Modulação de Tarefas</vt:lpstr>
      <vt:lpstr>PIM</vt:lpstr>
      <vt:lpstr>Apresentação do PowerPoint</vt:lpstr>
      <vt:lpstr>Apresentação do PowerPoint</vt:lpstr>
      <vt:lpstr>Apresentação do PowerPoint</vt:lpstr>
      <vt:lpstr>Apresentação do PowerPoint</vt:lpstr>
      <vt:lpstr>PSM – Hibernate</vt:lpstr>
      <vt:lpstr>Apresentação do PowerPoint</vt:lpstr>
      <vt:lpstr>Apresentação do PowerPoint</vt:lpstr>
      <vt:lpstr>PSM – EJBs</vt:lpstr>
      <vt:lpstr>Apresentação do PowerPoint</vt:lpstr>
      <vt:lpstr>Apresentação do PowerPoint</vt:lpstr>
      <vt:lpstr>Apresentação do PowerPoint</vt:lpstr>
      <vt:lpstr>Apresentação do PowerPoint</vt:lpstr>
      <vt:lpstr>Arquitetura – Packages</vt:lpstr>
      <vt:lpstr>Apresentação do PowerPoint</vt:lpstr>
      <vt:lpstr>Mockups vs UI</vt:lpstr>
      <vt:lpstr>Mockups vs UI</vt:lpstr>
      <vt:lpstr>Mockups vs UI</vt:lpstr>
      <vt:lpstr>Mockups vs UI</vt:lpstr>
      <vt:lpstr>Mockups vs UI</vt:lpstr>
      <vt:lpstr>Apresentação do PowerPoint</vt:lpstr>
      <vt:lpstr>Apresentação do PowerPoint</vt:lpstr>
      <vt:lpstr>Mockups vs UI</vt:lpstr>
      <vt:lpstr>Apresentação do PowerPoint</vt:lpstr>
      <vt:lpstr>Mockups vs UI</vt:lpstr>
      <vt:lpstr>Apresentação do PowerPoint</vt:lpstr>
      <vt:lpstr>Infraestrutura da Web App</vt:lpstr>
      <vt:lpstr>Demonstração</vt:lpstr>
      <vt:lpstr>Testes de Carga</vt:lpstr>
      <vt:lpstr>Apresentação do PowerPoint</vt:lpstr>
      <vt:lpstr>Apresentação do PowerPoint</vt:lpstr>
      <vt:lpstr>Apresentação do PowerPoint</vt:lpstr>
      <vt:lpstr>Testes de Carga – 3 PCs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Testes de Carga – 4 PCs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Conclusões e Trabalho Futuro</vt:lpstr>
      <vt:lpstr>Aplicação WEB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Mafalda Guimarães Nunes</dc:creator>
  <cp:keywords/>
  <dc:description/>
  <cp:lastModifiedBy>Mafalda Guimarães Nunes</cp:lastModifiedBy>
  <cp:revision>4</cp:revision>
  <dcterms:created xsi:type="dcterms:W3CDTF">2018-01-11T16:44:52Z</dcterms:created>
  <dcterms:modified xsi:type="dcterms:W3CDTF">2019-07-02T10:41:05Z</dcterms:modified>
  <cp:category/>
</cp:coreProperties>
</file>